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 id="2147483650" r:id="rId2"/>
  </p:sldMasterIdLst>
  <p:notesMasterIdLst>
    <p:notesMasterId r:id="rId2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Lst>
  <p:sldSz cx="9144000" cy="6858000" type="screen4x3"/>
  <p:notesSz cx="7302500" cy="95885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8" roundtripDataSignature="AMtx7mgaQNcAqGWoqln4Dd/CwZwHagRxW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hi Thu Hong Phan" initials="" lastIdx="3" clrIdx="0"/>
  <p:cmAuthor id="1" name="Hoa Doan" initials="" lastIdx="3"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43"/>
  </p:normalViewPr>
  <p:slideViewPr>
    <p:cSldViewPr snapToGrid="0">
      <p:cViewPr varScale="1">
        <p:scale>
          <a:sx n="120" d="100"/>
          <a:sy n="120" d="100"/>
        </p:scale>
        <p:origin x="384" y="17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8" Type="http://customschemas.google.com/relationships/presentationmetadata" Target="metadata"/><Relationship Id="rId39" Type="http://schemas.openxmlformats.org/officeDocument/2006/relationships/commentAuthors" Target="commentAuthor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63887" cy="479425"/>
          </a:xfrm>
          <a:prstGeom prst="rect">
            <a:avLst/>
          </a:prstGeom>
          <a:noFill/>
          <a:ln>
            <a:noFill/>
          </a:ln>
        </p:spPr>
        <p:txBody>
          <a:bodyPr spcFirstLastPara="1" wrap="square" lIns="96500" tIns="48250" rIns="96500" bIns="48250" anchor="t" anchorCtr="0">
            <a:noAutofit/>
          </a:bodyPr>
          <a:lstStyle>
            <a:lvl1pPr marR="0" lvl="0"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1pPr>
            <a:lvl2pPr marR="0" lvl="1"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2pPr>
            <a:lvl3pPr marR="0" lvl="2"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3pPr>
            <a:lvl4pPr marR="0" lvl="3"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4pPr>
            <a:lvl5pPr marR="0" lvl="4"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5pPr>
            <a:lvl6pPr marR="0" lvl="5"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6pPr>
            <a:lvl7pPr marR="0" lvl="6"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7pPr>
            <a:lvl8pPr marR="0" lvl="7"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8pPr>
            <a:lvl9pPr marR="0" lvl="8"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9pPr>
          </a:lstStyle>
          <a:p>
            <a:endParaRPr/>
          </a:p>
        </p:txBody>
      </p:sp>
      <p:sp>
        <p:nvSpPr>
          <p:cNvPr id="4" name="Google Shape;4;n"/>
          <p:cNvSpPr txBox="1">
            <a:spLocks noGrp="1"/>
          </p:cNvSpPr>
          <p:nvPr>
            <p:ph type="dt" idx="10"/>
          </p:nvPr>
        </p:nvSpPr>
        <p:spPr>
          <a:xfrm>
            <a:off x="4138612" y="0"/>
            <a:ext cx="3163887" cy="479425"/>
          </a:xfrm>
          <a:prstGeom prst="rect">
            <a:avLst/>
          </a:prstGeom>
          <a:noFill/>
          <a:ln>
            <a:noFill/>
          </a:ln>
        </p:spPr>
        <p:txBody>
          <a:bodyPr spcFirstLastPara="1" wrap="square" lIns="96500" tIns="48250" rIns="96500" bIns="48250" anchor="t" anchorCtr="0">
            <a:noAutofit/>
          </a:bodyPr>
          <a:lstStyle>
            <a:lvl1pPr marR="0" lvl="0"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1pPr>
            <a:lvl2pPr marR="0" lvl="1"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2pPr>
            <a:lvl3pPr marR="0" lvl="2"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3pPr>
            <a:lvl4pPr marR="0" lvl="3"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4pPr>
            <a:lvl5pPr marR="0" lvl="4"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5pPr>
            <a:lvl6pPr marR="0" lvl="5"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6pPr>
            <a:lvl7pPr marR="0" lvl="6"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7pPr>
            <a:lvl8pPr marR="0" lvl="7"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8pPr>
            <a:lvl9pPr marR="0" lvl="8"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9pPr>
          </a:lstStyle>
          <a:p>
            <a:endParaRPr/>
          </a:p>
        </p:txBody>
      </p:sp>
      <p:sp>
        <p:nvSpPr>
          <p:cNvPr id="5" name="Google Shape;5;n"/>
          <p:cNvSpPr>
            <a:spLocks noGrp="1" noRot="1" noChangeAspect="1"/>
          </p:cNvSpPr>
          <p:nvPr>
            <p:ph type="sldImg" idx="3"/>
          </p:nvPr>
        </p:nvSpPr>
        <p:spPr>
          <a:xfrm>
            <a:off x="1255712"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9109075"/>
            <a:ext cx="3163887" cy="479425"/>
          </a:xfrm>
          <a:prstGeom prst="rect">
            <a:avLst/>
          </a:prstGeom>
          <a:noFill/>
          <a:ln>
            <a:noFill/>
          </a:ln>
        </p:spPr>
        <p:txBody>
          <a:bodyPr spcFirstLastPara="1" wrap="square" lIns="96500" tIns="48250" rIns="96500" bIns="48250" anchor="b" anchorCtr="0">
            <a:noAutofit/>
          </a:bodyPr>
          <a:lstStyle>
            <a:lvl1pPr marR="0" lvl="0"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1pPr>
            <a:lvl2pPr marR="0" lvl="1"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2pPr>
            <a:lvl3pPr marR="0" lvl="2"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3pPr>
            <a:lvl4pPr marR="0" lvl="3"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4pPr>
            <a:lvl5pPr marR="0" lvl="4"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5pPr>
            <a:lvl6pPr marR="0" lvl="5"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6pPr>
            <a:lvl7pPr marR="0" lvl="6"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7pPr>
            <a:lvl8pPr marR="0" lvl="7"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8pPr>
            <a:lvl9pPr marR="0" lvl="8" algn="l" rtl="0">
              <a:lnSpc>
                <a:spcPct val="100000"/>
              </a:lnSpc>
              <a:spcBef>
                <a:spcPts val="0"/>
              </a:spcBef>
              <a:spcAft>
                <a:spcPts val="0"/>
              </a:spcAft>
              <a:buSzPts val="1400"/>
              <a:buNone/>
              <a:defRPr sz="2400" b="0" i="0" u="none" strike="noStrike" cap="none">
                <a:solidFill>
                  <a:srgbClr val="000000"/>
                </a:solidFill>
                <a:latin typeface="Tahoma"/>
                <a:ea typeface="Tahoma"/>
                <a:cs typeface="Tahoma"/>
                <a:sym typeface="Tahoma"/>
              </a:defRPr>
            </a:lvl9pPr>
          </a:lstStyle>
          <a:p>
            <a:endParaRPr/>
          </a:p>
        </p:txBody>
      </p:sp>
      <p:sp>
        <p:nvSpPr>
          <p:cNvPr id="8" name="Google Shape;8;n"/>
          <p:cNvSpPr txBox="1">
            <a:spLocks noGrp="1"/>
          </p:cNvSpPr>
          <p:nvPr>
            <p:ph type="sldNum" idx="12"/>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strike="noStrike" cap="none">
                <a:solidFill>
                  <a:srgbClr val="000000"/>
                </a:solidFill>
                <a:latin typeface="Tahoma"/>
                <a:ea typeface="Tahoma"/>
                <a:cs typeface="Tahoma"/>
                <a:sym typeface="Tahoma"/>
              </a:rPr>
              <a:t>‹#›</a:t>
            </a:fld>
            <a:endParaRPr/>
          </a:p>
        </p:txBody>
      </p:sp>
    </p:spTree>
    <p:extLst>
      <p:ext uri="{BB962C8B-B14F-4D97-AF65-F5344CB8AC3E}">
        <p14:creationId xmlns:p14="http://schemas.microsoft.com/office/powerpoint/2010/main" val="158471087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6" name="Google Shape;186;p1: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187" name="Google Shape;187;p1: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a:t>
            </a:fld>
            <a:endParaRPr/>
          </a:p>
        </p:txBody>
      </p:sp>
    </p:spTree>
    <p:extLst>
      <p:ext uri="{BB962C8B-B14F-4D97-AF65-F5344CB8AC3E}">
        <p14:creationId xmlns:p14="http://schemas.microsoft.com/office/powerpoint/2010/main" val="9939676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0: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9" name="Google Shape;279;p10: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280" name="Google Shape;280;p10: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10</a:t>
            </a:fld>
            <a:endParaRPr/>
          </a:p>
        </p:txBody>
      </p:sp>
    </p:spTree>
    <p:extLst>
      <p:ext uri="{BB962C8B-B14F-4D97-AF65-F5344CB8AC3E}">
        <p14:creationId xmlns:p14="http://schemas.microsoft.com/office/powerpoint/2010/main" val="470591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11: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0" name="Google Shape;290;p11: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291" name="Google Shape;291;p11: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11</a:t>
            </a:fld>
            <a:endParaRPr/>
          </a:p>
        </p:txBody>
      </p:sp>
    </p:spTree>
    <p:extLst>
      <p:ext uri="{BB962C8B-B14F-4D97-AF65-F5344CB8AC3E}">
        <p14:creationId xmlns:p14="http://schemas.microsoft.com/office/powerpoint/2010/main" val="1025533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12: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1" name="Google Shape;301;p12: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02" name="Google Shape;302;p12: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12</a:t>
            </a:fld>
            <a:endParaRPr/>
          </a:p>
        </p:txBody>
      </p:sp>
    </p:spTree>
    <p:extLst>
      <p:ext uri="{BB962C8B-B14F-4D97-AF65-F5344CB8AC3E}">
        <p14:creationId xmlns:p14="http://schemas.microsoft.com/office/powerpoint/2010/main" val="20397236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13: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2" name="Google Shape;312;p13: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13" name="Google Shape;313;p13: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13</a:t>
            </a:fld>
            <a:endParaRPr/>
          </a:p>
        </p:txBody>
      </p:sp>
    </p:spTree>
    <p:extLst>
      <p:ext uri="{BB962C8B-B14F-4D97-AF65-F5344CB8AC3E}">
        <p14:creationId xmlns:p14="http://schemas.microsoft.com/office/powerpoint/2010/main" val="10010894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14: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3" name="Google Shape;323;p14: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24" name="Google Shape;324;p14: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14</a:t>
            </a:fld>
            <a:endParaRPr/>
          </a:p>
        </p:txBody>
      </p:sp>
    </p:spTree>
    <p:extLst>
      <p:ext uri="{BB962C8B-B14F-4D97-AF65-F5344CB8AC3E}">
        <p14:creationId xmlns:p14="http://schemas.microsoft.com/office/powerpoint/2010/main" val="18990580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15: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4" name="Google Shape;334;p15: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35" name="Google Shape;335;p15: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15</a:t>
            </a:fld>
            <a:endParaRPr/>
          </a:p>
        </p:txBody>
      </p:sp>
    </p:spTree>
    <p:extLst>
      <p:ext uri="{BB962C8B-B14F-4D97-AF65-F5344CB8AC3E}">
        <p14:creationId xmlns:p14="http://schemas.microsoft.com/office/powerpoint/2010/main" val="20772113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16: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45" name="Google Shape;345;p16: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46" name="Google Shape;346;p16: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16</a:t>
            </a:fld>
            <a:endParaRPr/>
          </a:p>
        </p:txBody>
      </p:sp>
    </p:spTree>
    <p:extLst>
      <p:ext uri="{BB962C8B-B14F-4D97-AF65-F5344CB8AC3E}">
        <p14:creationId xmlns:p14="http://schemas.microsoft.com/office/powerpoint/2010/main" val="3946330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17: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56" name="Google Shape;356;p17: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57" name="Google Shape;357;p17: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17</a:t>
            </a:fld>
            <a:endParaRPr/>
          </a:p>
        </p:txBody>
      </p:sp>
    </p:spTree>
    <p:extLst>
      <p:ext uri="{BB962C8B-B14F-4D97-AF65-F5344CB8AC3E}">
        <p14:creationId xmlns:p14="http://schemas.microsoft.com/office/powerpoint/2010/main" val="9836312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8: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67" name="Google Shape;367;p18: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68" name="Google Shape;368;p18: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18</a:t>
            </a:fld>
            <a:endParaRPr/>
          </a:p>
        </p:txBody>
      </p:sp>
    </p:spTree>
    <p:extLst>
      <p:ext uri="{BB962C8B-B14F-4D97-AF65-F5344CB8AC3E}">
        <p14:creationId xmlns:p14="http://schemas.microsoft.com/office/powerpoint/2010/main" val="16755181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19: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77" name="Google Shape;377;p19: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78" name="Google Shape;378;p19: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19</a:t>
            </a:fld>
            <a:endParaRPr/>
          </a:p>
        </p:txBody>
      </p:sp>
    </p:spTree>
    <p:extLst>
      <p:ext uri="{BB962C8B-B14F-4D97-AF65-F5344CB8AC3E}">
        <p14:creationId xmlns:p14="http://schemas.microsoft.com/office/powerpoint/2010/main" val="16459336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2:notes"/>
          <p:cNvSpPr txBox="1">
            <a:spLocks noGrp="1"/>
          </p:cNvSpPr>
          <p:nvPr>
            <p:ph type="body" idx="1"/>
          </p:nvPr>
        </p:nvSpPr>
        <p:spPr>
          <a:xfrm>
            <a:off x="973137" y="4554537"/>
            <a:ext cx="5356225" cy="4313237"/>
          </a:xfrm>
          <a:prstGeom prst="rect">
            <a:avLst/>
          </a:prstGeom>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193" name="Google Shape;193;p2: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18042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20: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87" name="Google Shape;387;p20: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88" name="Google Shape;388;p20: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20</a:t>
            </a:fld>
            <a:endParaRPr/>
          </a:p>
        </p:txBody>
      </p:sp>
    </p:spTree>
    <p:extLst>
      <p:ext uri="{BB962C8B-B14F-4D97-AF65-F5344CB8AC3E}">
        <p14:creationId xmlns:p14="http://schemas.microsoft.com/office/powerpoint/2010/main" val="19430034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21: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98" name="Google Shape;398;p21: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399" name="Google Shape;399;p21: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21</a:t>
            </a:fld>
            <a:endParaRPr/>
          </a:p>
        </p:txBody>
      </p:sp>
    </p:spTree>
    <p:extLst>
      <p:ext uri="{BB962C8B-B14F-4D97-AF65-F5344CB8AC3E}">
        <p14:creationId xmlns:p14="http://schemas.microsoft.com/office/powerpoint/2010/main" val="5531603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22: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9" name="Google Shape;409;p22: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r>
              <a:rPr lang="en-US" sz="1200">
                <a:solidFill>
                  <a:srgbClr val="374151"/>
                </a:solidFill>
                <a:latin typeface="Roboto"/>
                <a:ea typeface="Roboto"/>
                <a:cs typeface="Roboto"/>
                <a:sym typeface="Roboto"/>
              </a:rPr>
              <a:t>This is the problem of dividing two clusters: fun and unfun. Each new word appears depending on its meaning, it will be assigned to different clusters. The closer the meaning of the new word will be located closer to the center.</a:t>
            </a:r>
            <a:endParaRPr/>
          </a:p>
        </p:txBody>
      </p:sp>
      <p:sp>
        <p:nvSpPr>
          <p:cNvPr id="410" name="Google Shape;410;p22: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22</a:t>
            </a:fld>
            <a:endParaRPr/>
          </a:p>
        </p:txBody>
      </p:sp>
    </p:spTree>
    <p:extLst>
      <p:ext uri="{BB962C8B-B14F-4D97-AF65-F5344CB8AC3E}">
        <p14:creationId xmlns:p14="http://schemas.microsoft.com/office/powerpoint/2010/main" val="16355502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23:notes"/>
          <p:cNvSpPr txBox="1">
            <a:spLocks noGrp="1"/>
          </p:cNvSpPr>
          <p:nvPr>
            <p:ph type="body" idx="1"/>
          </p:nvPr>
        </p:nvSpPr>
        <p:spPr>
          <a:xfrm>
            <a:off x="973137" y="4554537"/>
            <a:ext cx="5356225" cy="4313237"/>
          </a:xfrm>
          <a:prstGeom prst="rect">
            <a:avLst/>
          </a:prstGeom>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420" name="Google Shape;420;p23: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91106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24:notes"/>
          <p:cNvSpPr txBox="1">
            <a:spLocks noGrp="1"/>
          </p:cNvSpPr>
          <p:nvPr>
            <p:ph type="body" idx="1"/>
          </p:nvPr>
        </p:nvSpPr>
        <p:spPr>
          <a:xfrm>
            <a:off x="973137" y="4554537"/>
            <a:ext cx="5356225" cy="4313237"/>
          </a:xfrm>
          <a:prstGeom prst="rect">
            <a:avLst/>
          </a:prstGeom>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429" name="Google Shape;429;p24: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12633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3: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2" name="Google Shape;202;p3: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r>
              <a:rPr lang="en-US" sz="1200">
                <a:solidFill>
                  <a:srgbClr val="374151"/>
                </a:solidFill>
                <a:latin typeface="Roboto"/>
                <a:ea typeface="Roboto"/>
                <a:cs typeface="Roboto"/>
                <a:sym typeface="Roboto"/>
              </a:rPr>
              <a:t>A "bag of words" (BoW) is a common technique used in natural language processing and text analysis. It is a simplified representation of a text document or a set of documents, focusing on the occurrence and frequency of words rather than their order or structure. The name "bag of words" suggests that you can imagine throwing all the words of a document into a bag and then analyzing the content based on the words present and their frequencies.</a:t>
            </a:r>
            <a:endParaRPr/>
          </a:p>
        </p:txBody>
      </p:sp>
      <p:sp>
        <p:nvSpPr>
          <p:cNvPr id="203" name="Google Shape;203;p3: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3</a:t>
            </a:fld>
            <a:endParaRPr/>
          </a:p>
        </p:txBody>
      </p:sp>
    </p:spTree>
    <p:extLst>
      <p:ext uri="{BB962C8B-B14F-4D97-AF65-F5344CB8AC3E}">
        <p14:creationId xmlns:p14="http://schemas.microsoft.com/office/powerpoint/2010/main" val="1826620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4: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2" name="Google Shape;212;p4: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213" name="Google Shape;213;p4: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4</a:t>
            </a:fld>
            <a:endParaRPr/>
          </a:p>
        </p:txBody>
      </p:sp>
    </p:spTree>
    <p:extLst>
      <p:ext uri="{BB962C8B-B14F-4D97-AF65-F5344CB8AC3E}">
        <p14:creationId xmlns:p14="http://schemas.microsoft.com/office/powerpoint/2010/main" val="20458266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5: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3" name="Google Shape;223;p5: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224" name="Google Shape;224;p5: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5</a:t>
            </a:fld>
            <a:endParaRPr/>
          </a:p>
        </p:txBody>
      </p:sp>
    </p:spTree>
    <p:extLst>
      <p:ext uri="{BB962C8B-B14F-4D97-AF65-F5344CB8AC3E}">
        <p14:creationId xmlns:p14="http://schemas.microsoft.com/office/powerpoint/2010/main" val="2037770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6: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4" name="Google Shape;234;p6: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235" name="Google Shape;235;p6: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6</a:t>
            </a:fld>
            <a:endParaRPr/>
          </a:p>
        </p:txBody>
      </p:sp>
    </p:spTree>
    <p:extLst>
      <p:ext uri="{BB962C8B-B14F-4D97-AF65-F5344CB8AC3E}">
        <p14:creationId xmlns:p14="http://schemas.microsoft.com/office/powerpoint/2010/main" val="1930772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7: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5" name="Google Shape;245;p7: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246" name="Google Shape;246;p7: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7</a:t>
            </a:fld>
            <a:endParaRPr/>
          </a:p>
        </p:txBody>
      </p:sp>
    </p:spTree>
    <p:extLst>
      <p:ext uri="{BB962C8B-B14F-4D97-AF65-F5344CB8AC3E}">
        <p14:creationId xmlns:p14="http://schemas.microsoft.com/office/powerpoint/2010/main" val="1647149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8: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6" name="Google Shape;256;p8: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257" name="Google Shape;257;p8: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8</a:t>
            </a:fld>
            <a:endParaRPr/>
          </a:p>
        </p:txBody>
      </p:sp>
    </p:spTree>
    <p:extLst>
      <p:ext uri="{BB962C8B-B14F-4D97-AF65-F5344CB8AC3E}">
        <p14:creationId xmlns:p14="http://schemas.microsoft.com/office/powerpoint/2010/main" val="7163344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9:notes"/>
          <p:cNvSpPr>
            <a:spLocks noGrp="1" noRot="1" noChangeAspect="1"/>
          </p:cNvSpPr>
          <p:nvPr>
            <p:ph type="sldImg" idx="2"/>
          </p:nvPr>
        </p:nvSpPr>
        <p:spPr>
          <a:xfrm>
            <a:off x="1255713" y="720725"/>
            <a:ext cx="4792662" cy="3594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7" name="Google Shape;267;p9:notes"/>
          <p:cNvSpPr txBox="1">
            <a:spLocks noGrp="1"/>
          </p:cNvSpPr>
          <p:nvPr>
            <p:ph type="body" idx="1"/>
          </p:nvPr>
        </p:nvSpPr>
        <p:spPr>
          <a:xfrm>
            <a:off x="973137" y="4554537"/>
            <a:ext cx="5356225" cy="4313237"/>
          </a:xfrm>
          <a:prstGeom prst="rect">
            <a:avLst/>
          </a:prstGeom>
          <a:noFill/>
          <a:ln>
            <a:noFill/>
          </a:ln>
        </p:spPr>
        <p:txBody>
          <a:bodyPr spcFirstLastPara="1" wrap="square" lIns="96500" tIns="48250" rIns="96500" bIns="48250" anchor="t" anchorCtr="0">
            <a:noAutofit/>
          </a:bodyPr>
          <a:lstStyle/>
          <a:p>
            <a:pPr marL="0" lvl="0" indent="0" algn="l" rtl="0">
              <a:spcBef>
                <a:spcPts val="0"/>
              </a:spcBef>
              <a:spcAft>
                <a:spcPts val="0"/>
              </a:spcAft>
              <a:buNone/>
            </a:pPr>
            <a:endParaRPr/>
          </a:p>
        </p:txBody>
      </p:sp>
      <p:sp>
        <p:nvSpPr>
          <p:cNvPr id="268" name="Google Shape;268;p9:notes"/>
          <p:cNvSpPr txBox="1"/>
          <p:nvPr/>
        </p:nvSpPr>
        <p:spPr>
          <a:xfrm>
            <a:off x="4138612" y="9109075"/>
            <a:ext cx="3163887" cy="479425"/>
          </a:xfrm>
          <a:prstGeom prst="rect">
            <a:avLst/>
          </a:prstGeom>
          <a:noFill/>
          <a:ln>
            <a:noFill/>
          </a:ln>
        </p:spPr>
        <p:txBody>
          <a:bodyPr spcFirstLastPara="1" wrap="square" lIns="96500" tIns="48250" rIns="96500" bIns="48250" anchor="b" anchorCtr="0">
            <a:noAutofit/>
          </a:bodyPr>
          <a:lstStyle/>
          <a:p>
            <a:pPr marL="0" marR="0" lvl="0" indent="0" algn="r" rtl="0">
              <a:lnSpc>
                <a:spcPct val="100000"/>
              </a:lnSpc>
              <a:spcBef>
                <a:spcPts val="0"/>
              </a:spcBef>
              <a:spcAft>
                <a:spcPts val="0"/>
              </a:spcAft>
              <a:buClr>
                <a:srgbClr val="000000"/>
              </a:buClr>
              <a:buSzPts val="1300"/>
              <a:buFont typeface="Tahoma"/>
              <a:buNone/>
            </a:pPr>
            <a:fld id="{00000000-1234-1234-1234-123412341234}" type="slidenum">
              <a:rPr lang="en-US" sz="1300" b="0" i="0" u="none">
                <a:solidFill>
                  <a:srgbClr val="000000"/>
                </a:solidFill>
                <a:latin typeface="Tahoma"/>
                <a:ea typeface="Tahoma"/>
                <a:cs typeface="Tahoma"/>
                <a:sym typeface="Tahoma"/>
              </a:rPr>
              <a:t>9</a:t>
            </a:fld>
            <a:endParaRPr/>
          </a:p>
        </p:txBody>
      </p:sp>
    </p:spTree>
    <p:extLst>
      <p:ext uri="{BB962C8B-B14F-4D97-AF65-F5344CB8AC3E}">
        <p14:creationId xmlns:p14="http://schemas.microsoft.com/office/powerpoint/2010/main" val="1152645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0"/>
        <p:cNvGrpSpPr/>
        <p:nvPr/>
      </p:nvGrpSpPr>
      <p:grpSpPr>
        <a:xfrm>
          <a:off x="0" y="0"/>
          <a:ext cx="0" cy="0"/>
          <a:chOff x="0" y="0"/>
          <a:chExt cx="0" cy="0"/>
        </a:xfrm>
      </p:grpSpPr>
      <p:sp>
        <p:nvSpPr>
          <p:cNvPr id="81" name="Google Shape;81;p26"/>
          <p:cNvSpPr txBox="1">
            <a:spLocks noGrp="1"/>
          </p:cNvSpPr>
          <p:nvPr>
            <p:ph type="ctrTitle"/>
          </p:nvPr>
        </p:nvSpPr>
        <p:spPr>
          <a:xfrm>
            <a:off x="990600" y="17526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6" descr="Rectangle: Click to edit Master text styles&#10;Second level&#10;Third level&#10;Fourth level&#10;Fifth level"/>
          <p:cNvSpPr txBox="1">
            <a:spLocks noGrp="1"/>
          </p:cNvSpPr>
          <p:nvPr>
            <p:ph type="subTitle" idx="1"/>
          </p:nvPr>
        </p:nvSpPr>
        <p:spPr>
          <a:xfrm>
            <a:off x="990600" y="3309938"/>
            <a:ext cx="6400800" cy="1752600"/>
          </a:xfrm>
          <a:prstGeom prst="rect">
            <a:avLst/>
          </a:prstGeom>
          <a:noFill/>
          <a:ln>
            <a:noFill/>
          </a:ln>
        </p:spPr>
        <p:txBody>
          <a:bodyPr spcFirstLastPara="1" wrap="square" lIns="91425" tIns="45700" rIns="91425" bIns="45700" anchor="t" anchorCtr="0">
            <a:noAutofit/>
          </a:bodyPr>
          <a:lstStyle>
            <a:lvl1pPr lvl="0" algn="l">
              <a:spcBef>
                <a:spcPts val="640"/>
              </a:spcBef>
              <a:spcAft>
                <a:spcPts val="0"/>
              </a:spcAft>
              <a:buSzPts val="1920"/>
              <a:buFont typeface="Noto Sans Symbols"/>
              <a:buNone/>
              <a:defRPr/>
            </a:lvl1pPr>
            <a:lvl2pPr lvl="1" algn="l">
              <a:spcBef>
                <a:spcPts val="360"/>
              </a:spcBef>
              <a:spcAft>
                <a:spcPts val="0"/>
              </a:spcAft>
              <a:buSzPts val="1080"/>
              <a:buChar char="■"/>
              <a:defRPr/>
            </a:lvl2pPr>
            <a:lvl3pPr lvl="2" algn="l">
              <a:spcBef>
                <a:spcPts val="360"/>
              </a:spcBef>
              <a:spcAft>
                <a:spcPts val="0"/>
              </a:spcAft>
              <a:buSzPts val="1710"/>
              <a:buChar char="⬥"/>
              <a:defRPr/>
            </a:lvl3pPr>
            <a:lvl4pPr lvl="3" algn="l">
              <a:spcBef>
                <a:spcPts val="360"/>
              </a:spcBef>
              <a:spcAft>
                <a:spcPts val="0"/>
              </a:spcAft>
              <a:buSzPts val="1170"/>
              <a:buChar char="■"/>
              <a:defRPr/>
            </a:lvl4pPr>
            <a:lvl5pPr lvl="4" algn="l">
              <a:spcBef>
                <a:spcPts val="360"/>
              </a:spcBef>
              <a:spcAft>
                <a:spcPts val="0"/>
              </a:spcAft>
              <a:buSzPts val="1080"/>
              <a:buChar char="■"/>
              <a:defRPr/>
            </a:lvl5pPr>
            <a:lvl6pPr lvl="5" algn="l">
              <a:spcBef>
                <a:spcPts val="360"/>
              </a:spcBef>
              <a:spcAft>
                <a:spcPts val="0"/>
              </a:spcAft>
              <a:buSzPts val="1080"/>
              <a:buChar char="■"/>
              <a:defRPr/>
            </a:lvl6pPr>
            <a:lvl7pPr lvl="6" algn="l">
              <a:spcBef>
                <a:spcPts val="360"/>
              </a:spcBef>
              <a:spcAft>
                <a:spcPts val="0"/>
              </a:spcAft>
              <a:buSzPts val="1080"/>
              <a:buChar char="■"/>
              <a:defRPr/>
            </a:lvl7pPr>
            <a:lvl8pPr lvl="7" algn="l">
              <a:spcBef>
                <a:spcPts val="360"/>
              </a:spcBef>
              <a:spcAft>
                <a:spcPts val="0"/>
              </a:spcAft>
              <a:buSzPts val="1080"/>
              <a:buChar char="■"/>
              <a:defRPr/>
            </a:lvl8pPr>
            <a:lvl9pPr lvl="8" algn="l">
              <a:spcBef>
                <a:spcPts val="360"/>
              </a:spcBef>
              <a:spcAft>
                <a:spcPts val="0"/>
              </a:spcAft>
              <a:buSzPts val="1080"/>
              <a:buChar char="■"/>
              <a:defRPr/>
            </a:lvl9pPr>
          </a:lstStyle>
          <a:p>
            <a:endParaRPr/>
          </a:p>
        </p:txBody>
      </p:sp>
      <p:sp>
        <p:nvSpPr>
          <p:cNvPr id="83" name="Google Shape;83;p26"/>
          <p:cNvSpPr txBox="1">
            <a:spLocks noGrp="1"/>
          </p:cNvSpPr>
          <p:nvPr>
            <p:ph type="sldNum" idx="12"/>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1pPr>
            <a:lvl2pPr marL="0" marR="0" lvl="1"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2pPr>
            <a:lvl3pPr marL="0" marR="0" lvl="2"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3pPr>
            <a:lvl4pPr marL="0" marR="0" lvl="3"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4pPr>
            <a:lvl5pPr marL="0" marR="0" lvl="4"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5pPr>
            <a:lvl6pPr marL="0" marR="0" lvl="5"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6pPr>
            <a:lvl7pPr marL="0" marR="0" lvl="6"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7pPr>
            <a:lvl8pPr marL="0" marR="0" lvl="7"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8pPr>
            <a:lvl9pPr marL="0" marR="0" lvl="8"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p>
        </p:txBody>
      </p:sp>
      <p:sp>
        <p:nvSpPr>
          <p:cNvPr id="84" name="Google Shape;84;p26"/>
          <p:cNvSpPr txBox="1">
            <a:spLocks noGrp="1"/>
          </p:cNvSpPr>
          <p:nvPr>
            <p:ph type="dt" idx="10"/>
          </p:nvPr>
        </p:nvSpPr>
        <p:spPr>
          <a:xfrm>
            <a:off x="76200" y="6248400"/>
            <a:ext cx="35052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6"/>
          <p:cNvSpPr txBox="1">
            <a:spLocks noGrp="1"/>
          </p:cNvSpPr>
          <p:nvPr>
            <p:ph type="ftr" idx="1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ext and Chart" type="txAndChart">
  <p:cSld name="TEXT_AND_CHART">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609600" y="3048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28"/>
          <p:cNvSpPr txBox="1">
            <a:spLocks noGrp="1"/>
          </p:cNvSpPr>
          <p:nvPr>
            <p:ph type="body" idx="1"/>
          </p:nvPr>
        </p:nvSpPr>
        <p:spPr>
          <a:xfrm>
            <a:off x="838200" y="1905000"/>
            <a:ext cx="3810000" cy="4114800"/>
          </a:xfrm>
          <a:prstGeom prst="rect">
            <a:avLst/>
          </a:prstGeom>
          <a:noFill/>
          <a:ln>
            <a:noFill/>
          </a:ln>
        </p:spPr>
        <p:txBody>
          <a:bodyPr spcFirstLastPara="1" wrap="square" lIns="91425" tIns="45700" rIns="91425" bIns="45700" anchor="t" anchorCtr="0">
            <a:noAutofit/>
          </a:bodyPr>
          <a:lstStyle>
            <a:lvl1pPr marL="457200" lvl="0" indent="-297180" algn="l">
              <a:spcBef>
                <a:spcPts val="360"/>
              </a:spcBef>
              <a:spcAft>
                <a:spcPts val="0"/>
              </a:spcAft>
              <a:buSzPts val="1080"/>
              <a:buChar char="❑"/>
              <a:defRPr/>
            </a:lvl1pPr>
            <a:lvl2pPr marL="914400" lvl="1" indent="-297180" algn="l">
              <a:spcBef>
                <a:spcPts val="360"/>
              </a:spcBef>
              <a:spcAft>
                <a:spcPts val="0"/>
              </a:spcAft>
              <a:buSzPts val="1080"/>
              <a:buChar char="■"/>
              <a:defRPr/>
            </a:lvl2pPr>
            <a:lvl3pPr marL="1371600" lvl="2" indent="-337185" algn="l">
              <a:spcBef>
                <a:spcPts val="360"/>
              </a:spcBef>
              <a:spcAft>
                <a:spcPts val="0"/>
              </a:spcAft>
              <a:buSzPts val="1710"/>
              <a:buChar char="⬥"/>
              <a:defRPr/>
            </a:lvl3pPr>
            <a:lvl4pPr marL="1828800" lvl="3" indent="-302894" algn="l">
              <a:spcBef>
                <a:spcPts val="360"/>
              </a:spcBef>
              <a:spcAft>
                <a:spcPts val="0"/>
              </a:spcAft>
              <a:buSzPts val="1170"/>
              <a:buChar char="■"/>
              <a:defRPr/>
            </a:lvl4pPr>
            <a:lvl5pPr marL="2286000" lvl="4" indent="-297179" algn="l">
              <a:spcBef>
                <a:spcPts val="360"/>
              </a:spcBef>
              <a:spcAft>
                <a:spcPts val="0"/>
              </a:spcAft>
              <a:buSzPts val="1080"/>
              <a:buChar char="■"/>
              <a:defRPr/>
            </a:lvl5pPr>
            <a:lvl6pPr marL="2743200" lvl="5" indent="-297179" algn="l">
              <a:spcBef>
                <a:spcPts val="360"/>
              </a:spcBef>
              <a:spcAft>
                <a:spcPts val="0"/>
              </a:spcAft>
              <a:buSzPts val="1080"/>
              <a:buChar char="■"/>
              <a:defRPr/>
            </a:lvl6pPr>
            <a:lvl7pPr marL="3200400" lvl="6" indent="-297179" algn="l">
              <a:spcBef>
                <a:spcPts val="360"/>
              </a:spcBef>
              <a:spcAft>
                <a:spcPts val="0"/>
              </a:spcAft>
              <a:buSzPts val="1080"/>
              <a:buChar char="■"/>
              <a:defRPr/>
            </a:lvl7pPr>
            <a:lvl8pPr marL="3657600" lvl="7" indent="-297179" algn="l">
              <a:spcBef>
                <a:spcPts val="360"/>
              </a:spcBef>
              <a:spcAft>
                <a:spcPts val="0"/>
              </a:spcAft>
              <a:buSzPts val="1080"/>
              <a:buChar char="■"/>
              <a:defRPr/>
            </a:lvl8pPr>
            <a:lvl9pPr marL="4114800" lvl="8" indent="-297179" algn="l">
              <a:spcBef>
                <a:spcPts val="360"/>
              </a:spcBef>
              <a:spcAft>
                <a:spcPts val="0"/>
              </a:spcAft>
              <a:buSzPts val="1080"/>
              <a:buChar char="■"/>
              <a:defRPr/>
            </a:lvl9pPr>
          </a:lstStyle>
          <a:p>
            <a:endParaRPr/>
          </a:p>
        </p:txBody>
      </p:sp>
      <p:sp>
        <p:nvSpPr>
          <p:cNvPr id="156" name="Google Shape;156;p28"/>
          <p:cNvSpPr>
            <a:spLocks noGrp="1"/>
          </p:cNvSpPr>
          <p:nvPr>
            <p:ph type="chart" idx="2"/>
          </p:nvPr>
        </p:nvSpPr>
        <p:spPr>
          <a:xfrm>
            <a:off x="4800600" y="1905000"/>
            <a:ext cx="38100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1920"/>
              <a:buFont typeface="Noto Sans Symbols"/>
              <a:buChar char="❑"/>
              <a:defRPr sz="3200" b="0" i="0" u="none" strike="noStrike" cap="none">
                <a:solidFill>
                  <a:schemeClr val="dk1"/>
                </a:solidFill>
                <a:latin typeface="Tahoma"/>
                <a:ea typeface="Tahoma"/>
                <a:cs typeface="Tahoma"/>
                <a:sym typeface="Tahoma"/>
              </a:defRPr>
            </a:lvl1pPr>
            <a:lvl2pPr marR="0" lvl="1" algn="l" rtl="0">
              <a:spcBef>
                <a:spcPts val="560"/>
              </a:spcBef>
              <a:spcAft>
                <a:spcPts val="0"/>
              </a:spcAft>
              <a:buClr>
                <a:schemeClr val="dk1"/>
              </a:buClr>
              <a:buSzPts val="1680"/>
              <a:buFont typeface="Noto Sans Symbols"/>
              <a:buChar char="■"/>
              <a:defRPr sz="2800" b="0" i="0" u="none" strike="noStrike" cap="none">
                <a:solidFill>
                  <a:schemeClr val="dk1"/>
                </a:solidFill>
                <a:latin typeface="Tahoma"/>
                <a:ea typeface="Tahoma"/>
                <a:cs typeface="Tahoma"/>
                <a:sym typeface="Tahoma"/>
              </a:defRPr>
            </a:lvl2pPr>
            <a:lvl3pPr marR="0" lvl="2" algn="l" rtl="0">
              <a:spcBef>
                <a:spcPts val="480"/>
              </a:spcBef>
              <a:spcAft>
                <a:spcPts val="0"/>
              </a:spcAft>
              <a:buClr>
                <a:schemeClr val="hlink"/>
              </a:buClr>
              <a:buSzPts val="2280"/>
              <a:buFont typeface="Noto Sans Symbols"/>
              <a:buChar char="⬥"/>
              <a:defRPr sz="2400" b="0" i="0" u="none" strike="noStrike" cap="none">
                <a:solidFill>
                  <a:schemeClr val="dk1"/>
                </a:solidFill>
                <a:latin typeface="Tahoma"/>
                <a:ea typeface="Tahoma"/>
                <a:cs typeface="Tahoma"/>
                <a:sym typeface="Tahoma"/>
              </a:defRPr>
            </a:lvl3pPr>
            <a:lvl4pPr marR="0" lvl="3" algn="l" rtl="0">
              <a:spcBef>
                <a:spcPts val="400"/>
              </a:spcBef>
              <a:spcAft>
                <a:spcPts val="0"/>
              </a:spcAft>
              <a:buClr>
                <a:schemeClr val="dk1"/>
              </a:buClr>
              <a:buSzPts val="1300"/>
              <a:buFont typeface="Noto Sans Symbols"/>
              <a:buChar char="■"/>
              <a:defRPr sz="2000" b="0" i="0" u="none" strike="noStrike" cap="none">
                <a:solidFill>
                  <a:schemeClr val="dk1"/>
                </a:solidFill>
                <a:latin typeface="Tahoma"/>
                <a:ea typeface="Tahoma"/>
                <a:cs typeface="Tahoma"/>
                <a:sym typeface="Tahoma"/>
              </a:defRPr>
            </a:lvl4pPr>
            <a:lvl5pPr marR="0" lvl="4"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5pPr>
            <a:lvl6pPr marR="0" lvl="5"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6pPr>
            <a:lvl7pPr marR="0" lvl="6"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7pPr>
            <a:lvl8pPr marR="0" lvl="7"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8pPr>
            <a:lvl9pPr marR="0" lvl="8"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9pPr>
          </a:lstStyle>
          <a:p>
            <a:endParaRPr/>
          </a:p>
        </p:txBody>
      </p:sp>
      <p:sp>
        <p:nvSpPr>
          <p:cNvPr id="157" name="Google Shape;157;p28"/>
          <p:cNvSpPr txBox="1">
            <a:spLocks noGrp="1"/>
          </p:cNvSpPr>
          <p:nvPr>
            <p:ph type="dt" idx="10"/>
          </p:nvPr>
        </p:nvSpPr>
        <p:spPr>
          <a:xfrm>
            <a:off x="76200" y="6248400"/>
            <a:ext cx="35052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28"/>
          <p:cNvSpPr txBox="1">
            <a:spLocks noGrp="1"/>
          </p:cNvSpPr>
          <p:nvPr>
            <p:ph type="ftr" idx="1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9" name="Google Shape;159;p28"/>
          <p:cNvSpPr txBox="1">
            <a:spLocks noGrp="1"/>
          </p:cNvSpPr>
          <p:nvPr>
            <p:ph type="sldNum" idx="12"/>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1pPr>
            <a:lvl2pPr marL="0" marR="0" lvl="1"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2pPr>
            <a:lvl3pPr marL="0" marR="0" lvl="2"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3pPr>
            <a:lvl4pPr marL="0" marR="0" lvl="3"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4pPr>
            <a:lvl5pPr marL="0" marR="0" lvl="4"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5pPr>
            <a:lvl6pPr marL="0" marR="0" lvl="5"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6pPr>
            <a:lvl7pPr marL="0" marR="0" lvl="6"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7pPr>
            <a:lvl8pPr marL="0" marR="0" lvl="7"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8pPr>
            <a:lvl9pPr marL="0" marR="0" lvl="8"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Text, and Content" type="txAndObj">
  <p:cSld name="TEXT_AND_OBJECT">
    <p:spTree>
      <p:nvGrpSpPr>
        <p:cNvPr id="1" name="Shape 160"/>
        <p:cNvGrpSpPr/>
        <p:nvPr/>
      </p:nvGrpSpPr>
      <p:grpSpPr>
        <a:xfrm>
          <a:off x="0" y="0"/>
          <a:ext cx="0" cy="0"/>
          <a:chOff x="0" y="0"/>
          <a:chExt cx="0" cy="0"/>
        </a:xfrm>
      </p:grpSpPr>
      <p:sp>
        <p:nvSpPr>
          <p:cNvPr id="161" name="Google Shape;161;p29"/>
          <p:cNvSpPr txBox="1">
            <a:spLocks noGrp="1"/>
          </p:cNvSpPr>
          <p:nvPr>
            <p:ph type="title"/>
          </p:nvPr>
        </p:nvSpPr>
        <p:spPr>
          <a:xfrm>
            <a:off x="609600" y="3048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29"/>
          <p:cNvSpPr txBox="1">
            <a:spLocks noGrp="1"/>
          </p:cNvSpPr>
          <p:nvPr>
            <p:ph type="body" idx="1"/>
          </p:nvPr>
        </p:nvSpPr>
        <p:spPr>
          <a:xfrm>
            <a:off x="838200" y="1905000"/>
            <a:ext cx="3810000" cy="4114800"/>
          </a:xfrm>
          <a:prstGeom prst="rect">
            <a:avLst/>
          </a:prstGeom>
          <a:noFill/>
          <a:ln>
            <a:noFill/>
          </a:ln>
        </p:spPr>
        <p:txBody>
          <a:bodyPr spcFirstLastPara="1" wrap="square" lIns="91425" tIns="45700" rIns="91425" bIns="45700" anchor="t" anchorCtr="0">
            <a:noAutofit/>
          </a:bodyPr>
          <a:lstStyle>
            <a:lvl1pPr marL="457200" lvl="0" indent="-297180" algn="l">
              <a:spcBef>
                <a:spcPts val="360"/>
              </a:spcBef>
              <a:spcAft>
                <a:spcPts val="0"/>
              </a:spcAft>
              <a:buSzPts val="1080"/>
              <a:buChar char="❑"/>
              <a:defRPr/>
            </a:lvl1pPr>
            <a:lvl2pPr marL="914400" lvl="1" indent="-297180" algn="l">
              <a:spcBef>
                <a:spcPts val="360"/>
              </a:spcBef>
              <a:spcAft>
                <a:spcPts val="0"/>
              </a:spcAft>
              <a:buSzPts val="1080"/>
              <a:buChar char="■"/>
              <a:defRPr/>
            </a:lvl2pPr>
            <a:lvl3pPr marL="1371600" lvl="2" indent="-337185" algn="l">
              <a:spcBef>
                <a:spcPts val="360"/>
              </a:spcBef>
              <a:spcAft>
                <a:spcPts val="0"/>
              </a:spcAft>
              <a:buSzPts val="1710"/>
              <a:buChar char="⬥"/>
              <a:defRPr/>
            </a:lvl3pPr>
            <a:lvl4pPr marL="1828800" lvl="3" indent="-302894" algn="l">
              <a:spcBef>
                <a:spcPts val="360"/>
              </a:spcBef>
              <a:spcAft>
                <a:spcPts val="0"/>
              </a:spcAft>
              <a:buSzPts val="1170"/>
              <a:buChar char="■"/>
              <a:defRPr/>
            </a:lvl4pPr>
            <a:lvl5pPr marL="2286000" lvl="4" indent="-297179" algn="l">
              <a:spcBef>
                <a:spcPts val="360"/>
              </a:spcBef>
              <a:spcAft>
                <a:spcPts val="0"/>
              </a:spcAft>
              <a:buSzPts val="1080"/>
              <a:buChar char="■"/>
              <a:defRPr/>
            </a:lvl5pPr>
            <a:lvl6pPr marL="2743200" lvl="5" indent="-297179" algn="l">
              <a:spcBef>
                <a:spcPts val="360"/>
              </a:spcBef>
              <a:spcAft>
                <a:spcPts val="0"/>
              </a:spcAft>
              <a:buSzPts val="1080"/>
              <a:buChar char="■"/>
              <a:defRPr/>
            </a:lvl6pPr>
            <a:lvl7pPr marL="3200400" lvl="6" indent="-297179" algn="l">
              <a:spcBef>
                <a:spcPts val="360"/>
              </a:spcBef>
              <a:spcAft>
                <a:spcPts val="0"/>
              </a:spcAft>
              <a:buSzPts val="1080"/>
              <a:buChar char="■"/>
              <a:defRPr/>
            </a:lvl7pPr>
            <a:lvl8pPr marL="3657600" lvl="7" indent="-297179" algn="l">
              <a:spcBef>
                <a:spcPts val="360"/>
              </a:spcBef>
              <a:spcAft>
                <a:spcPts val="0"/>
              </a:spcAft>
              <a:buSzPts val="1080"/>
              <a:buChar char="■"/>
              <a:defRPr/>
            </a:lvl8pPr>
            <a:lvl9pPr marL="4114800" lvl="8" indent="-297179" algn="l">
              <a:spcBef>
                <a:spcPts val="360"/>
              </a:spcBef>
              <a:spcAft>
                <a:spcPts val="0"/>
              </a:spcAft>
              <a:buSzPts val="1080"/>
              <a:buChar char="■"/>
              <a:defRPr/>
            </a:lvl9pPr>
          </a:lstStyle>
          <a:p>
            <a:endParaRPr/>
          </a:p>
        </p:txBody>
      </p:sp>
      <p:sp>
        <p:nvSpPr>
          <p:cNvPr id="163" name="Google Shape;163;p29"/>
          <p:cNvSpPr txBox="1">
            <a:spLocks noGrp="1"/>
          </p:cNvSpPr>
          <p:nvPr>
            <p:ph type="body" idx="2"/>
          </p:nvPr>
        </p:nvSpPr>
        <p:spPr>
          <a:xfrm>
            <a:off x="4800600" y="1905000"/>
            <a:ext cx="3810000" cy="4114800"/>
          </a:xfrm>
          <a:prstGeom prst="rect">
            <a:avLst/>
          </a:prstGeom>
          <a:noFill/>
          <a:ln>
            <a:noFill/>
          </a:ln>
        </p:spPr>
        <p:txBody>
          <a:bodyPr spcFirstLastPara="1" wrap="square" lIns="91425" tIns="45700" rIns="91425" bIns="45700" anchor="t" anchorCtr="0">
            <a:noAutofit/>
          </a:bodyPr>
          <a:lstStyle>
            <a:lvl1pPr marL="457200" lvl="0" indent="-297180" algn="l">
              <a:spcBef>
                <a:spcPts val="360"/>
              </a:spcBef>
              <a:spcAft>
                <a:spcPts val="0"/>
              </a:spcAft>
              <a:buSzPts val="1080"/>
              <a:buChar char="❑"/>
              <a:defRPr/>
            </a:lvl1pPr>
            <a:lvl2pPr marL="914400" lvl="1" indent="-297180" algn="l">
              <a:spcBef>
                <a:spcPts val="360"/>
              </a:spcBef>
              <a:spcAft>
                <a:spcPts val="0"/>
              </a:spcAft>
              <a:buSzPts val="1080"/>
              <a:buChar char="■"/>
              <a:defRPr/>
            </a:lvl2pPr>
            <a:lvl3pPr marL="1371600" lvl="2" indent="-337185" algn="l">
              <a:spcBef>
                <a:spcPts val="360"/>
              </a:spcBef>
              <a:spcAft>
                <a:spcPts val="0"/>
              </a:spcAft>
              <a:buSzPts val="1710"/>
              <a:buChar char="⬥"/>
              <a:defRPr/>
            </a:lvl3pPr>
            <a:lvl4pPr marL="1828800" lvl="3" indent="-302894" algn="l">
              <a:spcBef>
                <a:spcPts val="360"/>
              </a:spcBef>
              <a:spcAft>
                <a:spcPts val="0"/>
              </a:spcAft>
              <a:buSzPts val="1170"/>
              <a:buChar char="■"/>
              <a:defRPr/>
            </a:lvl4pPr>
            <a:lvl5pPr marL="2286000" lvl="4" indent="-297179" algn="l">
              <a:spcBef>
                <a:spcPts val="360"/>
              </a:spcBef>
              <a:spcAft>
                <a:spcPts val="0"/>
              </a:spcAft>
              <a:buSzPts val="1080"/>
              <a:buChar char="■"/>
              <a:defRPr/>
            </a:lvl5pPr>
            <a:lvl6pPr marL="2743200" lvl="5" indent="-297179" algn="l">
              <a:spcBef>
                <a:spcPts val="360"/>
              </a:spcBef>
              <a:spcAft>
                <a:spcPts val="0"/>
              </a:spcAft>
              <a:buSzPts val="1080"/>
              <a:buChar char="■"/>
              <a:defRPr/>
            </a:lvl6pPr>
            <a:lvl7pPr marL="3200400" lvl="6" indent="-297179" algn="l">
              <a:spcBef>
                <a:spcPts val="360"/>
              </a:spcBef>
              <a:spcAft>
                <a:spcPts val="0"/>
              </a:spcAft>
              <a:buSzPts val="1080"/>
              <a:buChar char="■"/>
              <a:defRPr/>
            </a:lvl7pPr>
            <a:lvl8pPr marL="3657600" lvl="7" indent="-297179" algn="l">
              <a:spcBef>
                <a:spcPts val="360"/>
              </a:spcBef>
              <a:spcAft>
                <a:spcPts val="0"/>
              </a:spcAft>
              <a:buSzPts val="1080"/>
              <a:buChar char="■"/>
              <a:defRPr/>
            </a:lvl8pPr>
            <a:lvl9pPr marL="4114800" lvl="8" indent="-297179" algn="l">
              <a:spcBef>
                <a:spcPts val="360"/>
              </a:spcBef>
              <a:spcAft>
                <a:spcPts val="0"/>
              </a:spcAft>
              <a:buSzPts val="1080"/>
              <a:buChar char="■"/>
              <a:defRPr/>
            </a:lvl9pPr>
          </a:lstStyle>
          <a:p>
            <a:endParaRPr/>
          </a:p>
        </p:txBody>
      </p:sp>
      <p:sp>
        <p:nvSpPr>
          <p:cNvPr id="164" name="Google Shape;164;p29"/>
          <p:cNvSpPr txBox="1">
            <a:spLocks noGrp="1"/>
          </p:cNvSpPr>
          <p:nvPr>
            <p:ph type="dt" idx="10"/>
          </p:nvPr>
        </p:nvSpPr>
        <p:spPr>
          <a:xfrm>
            <a:off x="76200" y="6248400"/>
            <a:ext cx="35052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p29"/>
          <p:cNvSpPr txBox="1">
            <a:spLocks noGrp="1"/>
          </p:cNvSpPr>
          <p:nvPr>
            <p:ph type="ftr" idx="1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 name="Google Shape;166;p29"/>
          <p:cNvSpPr txBox="1">
            <a:spLocks noGrp="1"/>
          </p:cNvSpPr>
          <p:nvPr>
            <p:ph type="sldNum" idx="12"/>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1pPr>
            <a:lvl2pPr marL="0" marR="0" lvl="1"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2pPr>
            <a:lvl3pPr marL="0" marR="0" lvl="2"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3pPr>
            <a:lvl4pPr marL="0" marR="0" lvl="3"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4pPr>
            <a:lvl5pPr marL="0" marR="0" lvl="4"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5pPr>
            <a:lvl6pPr marL="0" marR="0" lvl="5"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6pPr>
            <a:lvl7pPr marL="0" marR="0" lvl="6"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7pPr>
            <a:lvl8pPr marL="0" marR="0" lvl="7"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8pPr>
            <a:lvl9pPr marL="0" marR="0" lvl="8"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7"/>
        <p:cNvGrpSpPr/>
        <p:nvPr/>
      </p:nvGrpSpPr>
      <p:grpSpPr>
        <a:xfrm>
          <a:off x="0" y="0"/>
          <a:ext cx="0" cy="0"/>
          <a:chOff x="0" y="0"/>
          <a:chExt cx="0" cy="0"/>
        </a:xfrm>
      </p:grpSpPr>
      <p:sp>
        <p:nvSpPr>
          <p:cNvPr id="168" name="Google Shape;168;p30"/>
          <p:cNvSpPr txBox="1">
            <a:spLocks noGrp="1"/>
          </p:cNvSpPr>
          <p:nvPr>
            <p:ph type="dt" idx="10"/>
          </p:nvPr>
        </p:nvSpPr>
        <p:spPr>
          <a:xfrm>
            <a:off x="76200" y="6248400"/>
            <a:ext cx="35052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9" name="Google Shape;169;p30"/>
          <p:cNvSpPr txBox="1">
            <a:spLocks noGrp="1"/>
          </p:cNvSpPr>
          <p:nvPr>
            <p:ph type="ftr" idx="1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 name="Google Shape;170;p30"/>
          <p:cNvSpPr txBox="1">
            <a:spLocks noGrp="1"/>
          </p:cNvSpPr>
          <p:nvPr>
            <p:ph type="sldNum" idx="12"/>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1pPr>
            <a:lvl2pPr marL="0" marR="0" lvl="1"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2pPr>
            <a:lvl3pPr marL="0" marR="0" lvl="2"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3pPr>
            <a:lvl4pPr marL="0" marR="0" lvl="3"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4pPr>
            <a:lvl5pPr marL="0" marR="0" lvl="4"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5pPr>
            <a:lvl6pPr marL="0" marR="0" lvl="5"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6pPr>
            <a:lvl7pPr marL="0" marR="0" lvl="6"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7pPr>
            <a:lvl8pPr marL="0" marR="0" lvl="7"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8pPr>
            <a:lvl9pPr marL="0" marR="0" lvl="8"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1"/>
        <p:cNvGrpSpPr/>
        <p:nvPr/>
      </p:nvGrpSpPr>
      <p:grpSpPr>
        <a:xfrm>
          <a:off x="0" y="0"/>
          <a:ext cx="0" cy="0"/>
          <a:chOff x="0" y="0"/>
          <a:chExt cx="0" cy="0"/>
        </a:xfrm>
      </p:grpSpPr>
      <p:sp>
        <p:nvSpPr>
          <p:cNvPr id="172" name="Google Shape;172;p31"/>
          <p:cNvSpPr txBox="1">
            <a:spLocks noGrp="1"/>
          </p:cNvSpPr>
          <p:nvPr>
            <p:ph type="title"/>
          </p:nvPr>
        </p:nvSpPr>
        <p:spPr>
          <a:xfrm>
            <a:off x="609600" y="3048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3" name="Google Shape;173;p31"/>
          <p:cNvSpPr txBox="1">
            <a:spLocks noGrp="1"/>
          </p:cNvSpPr>
          <p:nvPr>
            <p:ph type="body" idx="1"/>
          </p:nvPr>
        </p:nvSpPr>
        <p:spPr>
          <a:xfrm>
            <a:off x="838200" y="1905000"/>
            <a:ext cx="3810000" cy="4114800"/>
          </a:xfrm>
          <a:prstGeom prst="rect">
            <a:avLst/>
          </a:prstGeom>
          <a:noFill/>
          <a:ln>
            <a:noFill/>
          </a:ln>
        </p:spPr>
        <p:txBody>
          <a:bodyPr spcFirstLastPara="1" wrap="square" lIns="91425" tIns="45700" rIns="91425" bIns="45700" anchor="t" anchorCtr="0">
            <a:noAutofit/>
          </a:bodyPr>
          <a:lstStyle>
            <a:lvl1pPr marL="457200" lvl="0" indent="-335280" algn="l">
              <a:spcBef>
                <a:spcPts val="560"/>
              </a:spcBef>
              <a:spcAft>
                <a:spcPts val="0"/>
              </a:spcAft>
              <a:buSzPts val="1680"/>
              <a:buChar char="❑"/>
              <a:defRPr sz="2800"/>
            </a:lvl1pPr>
            <a:lvl2pPr marL="914400" lvl="1" indent="-320040" algn="l">
              <a:spcBef>
                <a:spcPts val="480"/>
              </a:spcBef>
              <a:spcAft>
                <a:spcPts val="0"/>
              </a:spcAft>
              <a:buSzPts val="1440"/>
              <a:buChar char="■"/>
              <a:defRPr sz="2400"/>
            </a:lvl2pPr>
            <a:lvl3pPr marL="1371600" lvl="2" indent="-349250" algn="l">
              <a:spcBef>
                <a:spcPts val="400"/>
              </a:spcBef>
              <a:spcAft>
                <a:spcPts val="0"/>
              </a:spcAft>
              <a:buSzPts val="1900"/>
              <a:buChar char="⬥"/>
              <a:defRPr sz="2000"/>
            </a:lvl3pPr>
            <a:lvl4pPr marL="1828800" lvl="3" indent="-302894" algn="l">
              <a:spcBef>
                <a:spcPts val="360"/>
              </a:spcBef>
              <a:spcAft>
                <a:spcPts val="0"/>
              </a:spcAft>
              <a:buSzPts val="1170"/>
              <a:buChar char="■"/>
              <a:defRPr sz="1800"/>
            </a:lvl4pPr>
            <a:lvl5pPr marL="2286000" lvl="4" indent="-297179" algn="l">
              <a:spcBef>
                <a:spcPts val="360"/>
              </a:spcBef>
              <a:spcAft>
                <a:spcPts val="0"/>
              </a:spcAft>
              <a:buSzPts val="1080"/>
              <a:buChar char="■"/>
              <a:defRPr sz="1800"/>
            </a:lvl5pPr>
            <a:lvl6pPr marL="2743200" lvl="5" indent="-297179" algn="l">
              <a:spcBef>
                <a:spcPts val="360"/>
              </a:spcBef>
              <a:spcAft>
                <a:spcPts val="0"/>
              </a:spcAft>
              <a:buSzPts val="1080"/>
              <a:buChar char="■"/>
              <a:defRPr sz="1800"/>
            </a:lvl6pPr>
            <a:lvl7pPr marL="3200400" lvl="6" indent="-297179" algn="l">
              <a:spcBef>
                <a:spcPts val="360"/>
              </a:spcBef>
              <a:spcAft>
                <a:spcPts val="0"/>
              </a:spcAft>
              <a:buSzPts val="1080"/>
              <a:buChar char="■"/>
              <a:defRPr sz="1800"/>
            </a:lvl7pPr>
            <a:lvl8pPr marL="3657600" lvl="7" indent="-297179" algn="l">
              <a:spcBef>
                <a:spcPts val="360"/>
              </a:spcBef>
              <a:spcAft>
                <a:spcPts val="0"/>
              </a:spcAft>
              <a:buSzPts val="1080"/>
              <a:buChar char="■"/>
              <a:defRPr sz="1800"/>
            </a:lvl8pPr>
            <a:lvl9pPr marL="4114800" lvl="8" indent="-297179" algn="l">
              <a:spcBef>
                <a:spcPts val="360"/>
              </a:spcBef>
              <a:spcAft>
                <a:spcPts val="0"/>
              </a:spcAft>
              <a:buSzPts val="1080"/>
              <a:buChar char="■"/>
              <a:defRPr sz="1800"/>
            </a:lvl9pPr>
          </a:lstStyle>
          <a:p>
            <a:endParaRPr/>
          </a:p>
        </p:txBody>
      </p:sp>
      <p:sp>
        <p:nvSpPr>
          <p:cNvPr id="174" name="Google Shape;174;p31"/>
          <p:cNvSpPr txBox="1">
            <a:spLocks noGrp="1"/>
          </p:cNvSpPr>
          <p:nvPr>
            <p:ph type="body" idx="2"/>
          </p:nvPr>
        </p:nvSpPr>
        <p:spPr>
          <a:xfrm>
            <a:off x="4800600" y="1905000"/>
            <a:ext cx="3810000" cy="4114800"/>
          </a:xfrm>
          <a:prstGeom prst="rect">
            <a:avLst/>
          </a:prstGeom>
          <a:noFill/>
          <a:ln>
            <a:noFill/>
          </a:ln>
        </p:spPr>
        <p:txBody>
          <a:bodyPr spcFirstLastPara="1" wrap="square" lIns="91425" tIns="45700" rIns="91425" bIns="45700" anchor="t" anchorCtr="0">
            <a:noAutofit/>
          </a:bodyPr>
          <a:lstStyle>
            <a:lvl1pPr marL="457200" lvl="0" indent="-335280" algn="l">
              <a:spcBef>
                <a:spcPts val="560"/>
              </a:spcBef>
              <a:spcAft>
                <a:spcPts val="0"/>
              </a:spcAft>
              <a:buSzPts val="1680"/>
              <a:buChar char="❑"/>
              <a:defRPr sz="2800"/>
            </a:lvl1pPr>
            <a:lvl2pPr marL="914400" lvl="1" indent="-320040" algn="l">
              <a:spcBef>
                <a:spcPts val="480"/>
              </a:spcBef>
              <a:spcAft>
                <a:spcPts val="0"/>
              </a:spcAft>
              <a:buSzPts val="1440"/>
              <a:buChar char="■"/>
              <a:defRPr sz="2400"/>
            </a:lvl2pPr>
            <a:lvl3pPr marL="1371600" lvl="2" indent="-349250" algn="l">
              <a:spcBef>
                <a:spcPts val="400"/>
              </a:spcBef>
              <a:spcAft>
                <a:spcPts val="0"/>
              </a:spcAft>
              <a:buSzPts val="1900"/>
              <a:buChar char="⬥"/>
              <a:defRPr sz="2000"/>
            </a:lvl3pPr>
            <a:lvl4pPr marL="1828800" lvl="3" indent="-302894" algn="l">
              <a:spcBef>
                <a:spcPts val="360"/>
              </a:spcBef>
              <a:spcAft>
                <a:spcPts val="0"/>
              </a:spcAft>
              <a:buSzPts val="1170"/>
              <a:buChar char="■"/>
              <a:defRPr sz="1800"/>
            </a:lvl4pPr>
            <a:lvl5pPr marL="2286000" lvl="4" indent="-297179" algn="l">
              <a:spcBef>
                <a:spcPts val="360"/>
              </a:spcBef>
              <a:spcAft>
                <a:spcPts val="0"/>
              </a:spcAft>
              <a:buSzPts val="1080"/>
              <a:buChar char="■"/>
              <a:defRPr sz="1800"/>
            </a:lvl5pPr>
            <a:lvl6pPr marL="2743200" lvl="5" indent="-297179" algn="l">
              <a:spcBef>
                <a:spcPts val="360"/>
              </a:spcBef>
              <a:spcAft>
                <a:spcPts val="0"/>
              </a:spcAft>
              <a:buSzPts val="1080"/>
              <a:buChar char="■"/>
              <a:defRPr sz="1800"/>
            </a:lvl6pPr>
            <a:lvl7pPr marL="3200400" lvl="6" indent="-297179" algn="l">
              <a:spcBef>
                <a:spcPts val="360"/>
              </a:spcBef>
              <a:spcAft>
                <a:spcPts val="0"/>
              </a:spcAft>
              <a:buSzPts val="1080"/>
              <a:buChar char="■"/>
              <a:defRPr sz="1800"/>
            </a:lvl7pPr>
            <a:lvl8pPr marL="3657600" lvl="7" indent="-297179" algn="l">
              <a:spcBef>
                <a:spcPts val="360"/>
              </a:spcBef>
              <a:spcAft>
                <a:spcPts val="0"/>
              </a:spcAft>
              <a:buSzPts val="1080"/>
              <a:buChar char="■"/>
              <a:defRPr sz="1800"/>
            </a:lvl8pPr>
            <a:lvl9pPr marL="4114800" lvl="8" indent="-297179" algn="l">
              <a:spcBef>
                <a:spcPts val="360"/>
              </a:spcBef>
              <a:spcAft>
                <a:spcPts val="0"/>
              </a:spcAft>
              <a:buSzPts val="1080"/>
              <a:buChar char="■"/>
              <a:defRPr sz="1800"/>
            </a:lvl9pPr>
          </a:lstStyle>
          <a:p>
            <a:endParaRPr/>
          </a:p>
        </p:txBody>
      </p:sp>
      <p:sp>
        <p:nvSpPr>
          <p:cNvPr id="175" name="Google Shape;175;p31"/>
          <p:cNvSpPr txBox="1">
            <a:spLocks noGrp="1"/>
          </p:cNvSpPr>
          <p:nvPr>
            <p:ph type="dt" idx="10"/>
          </p:nvPr>
        </p:nvSpPr>
        <p:spPr>
          <a:xfrm>
            <a:off x="76200" y="6248400"/>
            <a:ext cx="35052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6" name="Google Shape;176;p31"/>
          <p:cNvSpPr txBox="1">
            <a:spLocks noGrp="1"/>
          </p:cNvSpPr>
          <p:nvPr>
            <p:ph type="ftr" idx="1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p31"/>
          <p:cNvSpPr txBox="1">
            <a:spLocks noGrp="1"/>
          </p:cNvSpPr>
          <p:nvPr>
            <p:ph type="sldNum" idx="12"/>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1pPr>
            <a:lvl2pPr marL="0" marR="0" lvl="1"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2pPr>
            <a:lvl3pPr marL="0" marR="0" lvl="2"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3pPr>
            <a:lvl4pPr marL="0" marR="0" lvl="3"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4pPr>
            <a:lvl5pPr marL="0" marR="0" lvl="4"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5pPr>
            <a:lvl6pPr marL="0" marR="0" lvl="5"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6pPr>
            <a:lvl7pPr marL="0" marR="0" lvl="6"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7pPr>
            <a:lvl8pPr marL="0" marR="0" lvl="7"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8pPr>
            <a:lvl9pPr marL="0" marR="0" lvl="8"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8"/>
        <p:cNvGrpSpPr/>
        <p:nvPr/>
      </p:nvGrpSpPr>
      <p:grpSpPr>
        <a:xfrm>
          <a:off x="0" y="0"/>
          <a:ext cx="0" cy="0"/>
          <a:chOff x="0" y="0"/>
          <a:chExt cx="0" cy="0"/>
        </a:xfrm>
      </p:grpSpPr>
      <p:sp>
        <p:nvSpPr>
          <p:cNvPr id="179" name="Google Shape;179;p32"/>
          <p:cNvSpPr txBox="1">
            <a:spLocks noGrp="1"/>
          </p:cNvSpPr>
          <p:nvPr>
            <p:ph type="title"/>
          </p:nvPr>
        </p:nvSpPr>
        <p:spPr>
          <a:xfrm>
            <a:off x="609600" y="304800"/>
            <a:ext cx="77724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32"/>
          <p:cNvSpPr txBox="1">
            <a:spLocks noGrp="1"/>
          </p:cNvSpPr>
          <p:nvPr>
            <p:ph type="body" idx="1"/>
          </p:nvPr>
        </p:nvSpPr>
        <p:spPr>
          <a:xfrm>
            <a:off x="838200" y="1905000"/>
            <a:ext cx="7772400" cy="4114800"/>
          </a:xfrm>
          <a:prstGeom prst="rect">
            <a:avLst/>
          </a:prstGeom>
          <a:noFill/>
          <a:ln>
            <a:noFill/>
          </a:ln>
        </p:spPr>
        <p:txBody>
          <a:bodyPr spcFirstLastPara="1" wrap="square" lIns="91425" tIns="45700" rIns="91425" bIns="45700" anchor="t" anchorCtr="0">
            <a:noAutofit/>
          </a:bodyPr>
          <a:lstStyle>
            <a:lvl1pPr marL="457200" lvl="0" indent="-297180" algn="l">
              <a:spcBef>
                <a:spcPts val="360"/>
              </a:spcBef>
              <a:spcAft>
                <a:spcPts val="0"/>
              </a:spcAft>
              <a:buSzPts val="1080"/>
              <a:buChar char="❑"/>
              <a:defRPr/>
            </a:lvl1pPr>
            <a:lvl2pPr marL="914400" lvl="1" indent="-297180" algn="l">
              <a:spcBef>
                <a:spcPts val="360"/>
              </a:spcBef>
              <a:spcAft>
                <a:spcPts val="0"/>
              </a:spcAft>
              <a:buSzPts val="1080"/>
              <a:buChar char="■"/>
              <a:defRPr/>
            </a:lvl2pPr>
            <a:lvl3pPr marL="1371600" lvl="2" indent="-337185" algn="l">
              <a:spcBef>
                <a:spcPts val="360"/>
              </a:spcBef>
              <a:spcAft>
                <a:spcPts val="0"/>
              </a:spcAft>
              <a:buSzPts val="1710"/>
              <a:buChar char="⬥"/>
              <a:defRPr/>
            </a:lvl3pPr>
            <a:lvl4pPr marL="1828800" lvl="3" indent="-302894" algn="l">
              <a:spcBef>
                <a:spcPts val="360"/>
              </a:spcBef>
              <a:spcAft>
                <a:spcPts val="0"/>
              </a:spcAft>
              <a:buSzPts val="1170"/>
              <a:buChar char="■"/>
              <a:defRPr/>
            </a:lvl4pPr>
            <a:lvl5pPr marL="2286000" lvl="4" indent="-297179" algn="l">
              <a:spcBef>
                <a:spcPts val="360"/>
              </a:spcBef>
              <a:spcAft>
                <a:spcPts val="0"/>
              </a:spcAft>
              <a:buSzPts val="1080"/>
              <a:buChar char="■"/>
              <a:defRPr/>
            </a:lvl5pPr>
            <a:lvl6pPr marL="2743200" lvl="5" indent="-297179" algn="l">
              <a:spcBef>
                <a:spcPts val="360"/>
              </a:spcBef>
              <a:spcAft>
                <a:spcPts val="0"/>
              </a:spcAft>
              <a:buSzPts val="1080"/>
              <a:buChar char="■"/>
              <a:defRPr/>
            </a:lvl6pPr>
            <a:lvl7pPr marL="3200400" lvl="6" indent="-297179" algn="l">
              <a:spcBef>
                <a:spcPts val="360"/>
              </a:spcBef>
              <a:spcAft>
                <a:spcPts val="0"/>
              </a:spcAft>
              <a:buSzPts val="1080"/>
              <a:buChar char="■"/>
              <a:defRPr/>
            </a:lvl7pPr>
            <a:lvl8pPr marL="3657600" lvl="7" indent="-297179" algn="l">
              <a:spcBef>
                <a:spcPts val="360"/>
              </a:spcBef>
              <a:spcAft>
                <a:spcPts val="0"/>
              </a:spcAft>
              <a:buSzPts val="1080"/>
              <a:buChar char="■"/>
              <a:defRPr/>
            </a:lvl8pPr>
            <a:lvl9pPr marL="4114800" lvl="8" indent="-297179" algn="l">
              <a:spcBef>
                <a:spcPts val="360"/>
              </a:spcBef>
              <a:spcAft>
                <a:spcPts val="0"/>
              </a:spcAft>
              <a:buSzPts val="1080"/>
              <a:buChar char="■"/>
              <a:defRPr/>
            </a:lvl9pPr>
          </a:lstStyle>
          <a:p>
            <a:endParaRPr/>
          </a:p>
        </p:txBody>
      </p:sp>
      <p:sp>
        <p:nvSpPr>
          <p:cNvPr id="181" name="Google Shape;181;p32"/>
          <p:cNvSpPr txBox="1">
            <a:spLocks noGrp="1"/>
          </p:cNvSpPr>
          <p:nvPr>
            <p:ph type="dt" idx="10"/>
          </p:nvPr>
        </p:nvSpPr>
        <p:spPr>
          <a:xfrm>
            <a:off x="76200" y="6248400"/>
            <a:ext cx="35052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 name="Google Shape;182;p32"/>
          <p:cNvSpPr txBox="1">
            <a:spLocks noGrp="1"/>
          </p:cNvSpPr>
          <p:nvPr>
            <p:ph type="ftr" idx="1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p32"/>
          <p:cNvSpPr txBox="1">
            <a:spLocks noGrp="1"/>
          </p:cNvSpPr>
          <p:nvPr>
            <p:ph type="sldNum" idx="12"/>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1pPr>
            <a:lvl2pPr marL="0" marR="0" lvl="1"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2pPr>
            <a:lvl3pPr marL="0" marR="0" lvl="2"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3pPr>
            <a:lvl4pPr marL="0" marR="0" lvl="3"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4pPr>
            <a:lvl5pPr marL="0" marR="0" lvl="4"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5pPr>
            <a:lvl6pPr marL="0" marR="0" lvl="5"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6pPr>
            <a:lvl7pPr marL="0" marR="0" lvl="6"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7pPr>
            <a:lvl8pPr marL="0" marR="0" lvl="7"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8pPr>
            <a:lvl9pPr marL="0" marR="0" lvl="8" indent="0" algn="r">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slideLayout" Target="../slideLayouts/slideLayout5.xml"/><Relationship Id="rId5" Type="http://schemas.openxmlformats.org/officeDocument/2006/relationships/slideLayout" Target="../slideLayouts/slideLayout6.xml"/><Relationship Id="rId6" Type="http://schemas.openxmlformats.org/officeDocument/2006/relationships/theme" Target="../theme/theme2.xml"/><Relationship Id="rId1" Type="http://schemas.openxmlformats.org/officeDocument/2006/relationships/slideLayout" Target="../slideLayouts/slideLayout2.xml"/><Relationship Id="rId2"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grpSp>
        <p:nvGrpSpPr>
          <p:cNvPr id="10" name="Google Shape;10;p25"/>
          <p:cNvGrpSpPr/>
          <p:nvPr/>
        </p:nvGrpSpPr>
        <p:grpSpPr>
          <a:xfrm>
            <a:off x="0" y="0"/>
            <a:ext cx="9144000" cy="6858000"/>
            <a:chOff x="0" y="0"/>
            <a:chExt cx="5760" cy="4320"/>
          </a:xfrm>
        </p:grpSpPr>
        <p:grpSp>
          <p:nvGrpSpPr>
            <p:cNvPr id="11" name="Google Shape;11;p25"/>
            <p:cNvGrpSpPr/>
            <p:nvPr/>
          </p:nvGrpSpPr>
          <p:grpSpPr>
            <a:xfrm>
              <a:off x="0" y="0"/>
              <a:ext cx="5760" cy="4320"/>
              <a:chOff x="0" y="0"/>
              <a:chExt cx="5760" cy="4320"/>
            </a:xfrm>
          </p:grpSpPr>
          <p:sp>
            <p:nvSpPr>
              <p:cNvPr id="12" name="Google Shape;12;p25"/>
              <p:cNvSpPr txBox="1"/>
              <p:nvPr/>
            </p:nvSpPr>
            <p:spPr>
              <a:xfrm>
                <a:off x="2112" y="0"/>
                <a:ext cx="3648" cy="96"/>
              </a:xfrm>
              <a:prstGeom prst="rect">
                <a:avLst/>
              </a:prstGeom>
              <a:solidFill>
                <a:schemeClr val="folHlink"/>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ahoma"/>
                  <a:ea typeface="Tahoma"/>
                  <a:cs typeface="Tahoma"/>
                  <a:sym typeface="Tahoma"/>
                </a:endParaRPr>
              </a:p>
            </p:txBody>
          </p:sp>
          <p:grpSp>
            <p:nvGrpSpPr>
              <p:cNvPr id="13" name="Google Shape;13;p25"/>
              <p:cNvGrpSpPr/>
              <p:nvPr/>
            </p:nvGrpSpPr>
            <p:grpSpPr>
              <a:xfrm>
                <a:off x="0" y="0"/>
                <a:ext cx="5760" cy="4320"/>
                <a:chOff x="0" y="0"/>
                <a:chExt cx="5760" cy="4320"/>
              </a:xfrm>
            </p:grpSpPr>
            <p:cxnSp>
              <p:nvCxnSpPr>
                <p:cNvPr id="14" name="Google Shape;14;p25"/>
                <p:cNvCxnSpPr/>
                <p:nvPr/>
              </p:nvCxnSpPr>
              <p:spPr>
                <a:xfrm>
                  <a:off x="0" y="19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5" name="Google Shape;15;p25"/>
                <p:cNvCxnSpPr/>
                <p:nvPr/>
              </p:nvCxnSpPr>
              <p:spPr>
                <a:xfrm>
                  <a:off x="0" y="384"/>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6" name="Google Shape;16;p25"/>
                <p:cNvCxnSpPr/>
                <p:nvPr/>
              </p:nvCxnSpPr>
              <p:spPr>
                <a:xfrm>
                  <a:off x="0" y="576"/>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7" name="Google Shape;17;p25"/>
                <p:cNvCxnSpPr/>
                <p:nvPr/>
              </p:nvCxnSpPr>
              <p:spPr>
                <a:xfrm>
                  <a:off x="0" y="768"/>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8" name="Google Shape;18;p25"/>
                <p:cNvCxnSpPr/>
                <p:nvPr/>
              </p:nvCxnSpPr>
              <p:spPr>
                <a:xfrm>
                  <a:off x="0" y="960"/>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9" name="Google Shape;19;p25"/>
                <p:cNvCxnSpPr/>
                <p:nvPr/>
              </p:nvCxnSpPr>
              <p:spPr>
                <a:xfrm>
                  <a:off x="0" y="115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0" name="Google Shape;20;p25"/>
                <p:cNvCxnSpPr/>
                <p:nvPr/>
              </p:nvCxnSpPr>
              <p:spPr>
                <a:xfrm>
                  <a:off x="0" y="1344"/>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1" name="Google Shape;21;p25"/>
                <p:cNvCxnSpPr/>
                <p:nvPr/>
              </p:nvCxnSpPr>
              <p:spPr>
                <a:xfrm>
                  <a:off x="0" y="1536"/>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2" name="Google Shape;22;p25"/>
                <p:cNvCxnSpPr/>
                <p:nvPr/>
              </p:nvCxnSpPr>
              <p:spPr>
                <a:xfrm>
                  <a:off x="0" y="1728"/>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3" name="Google Shape;23;p25"/>
                <p:cNvCxnSpPr/>
                <p:nvPr/>
              </p:nvCxnSpPr>
              <p:spPr>
                <a:xfrm>
                  <a:off x="0" y="1920"/>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4" name="Google Shape;24;p25"/>
                <p:cNvCxnSpPr/>
                <p:nvPr/>
              </p:nvCxnSpPr>
              <p:spPr>
                <a:xfrm>
                  <a:off x="0" y="211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5" name="Google Shape;25;p25"/>
                <p:cNvCxnSpPr/>
                <p:nvPr/>
              </p:nvCxnSpPr>
              <p:spPr>
                <a:xfrm>
                  <a:off x="0" y="2304"/>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6" name="Google Shape;26;p25"/>
                <p:cNvCxnSpPr/>
                <p:nvPr/>
              </p:nvCxnSpPr>
              <p:spPr>
                <a:xfrm>
                  <a:off x="0" y="2496"/>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7" name="Google Shape;27;p25"/>
                <p:cNvCxnSpPr/>
                <p:nvPr/>
              </p:nvCxnSpPr>
              <p:spPr>
                <a:xfrm>
                  <a:off x="0" y="2688"/>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8" name="Google Shape;28;p25"/>
                <p:cNvCxnSpPr/>
                <p:nvPr/>
              </p:nvCxnSpPr>
              <p:spPr>
                <a:xfrm>
                  <a:off x="0" y="2880"/>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29" name="Google Shape;29;p25"/>
                <p:cNvCxnSpPr/>
                <p:nvPr/>
              </p:nvCxnSpPr>
              <p:spPr>
                <a:xfrm>
                  <a:off x="0" y="307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30" name="Google Shape;30;p25"/>
                <p:cNvCxnSpPr/>
                <p:nvPr/>
              </p:nvCxnSpPr>
              <p:spPr>
                <a:xfrm>
                  <a:off x="0" y="3264"/>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31" name="Google Shape;31;p25"/>
                <p:cNvCxnSpPr/>
                <p:nvPr/>
              </p:nvCxnSpPr>
              <p:spPr>
                <a:xfrm>
                  <a:off x="0" y="3456"/>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32" name="Google Shape;32;p25"/>
                <p:cNvCxnSpPr/>
                <p:nvPr/>
              </p:nvCxnSpPr>
              <p:spPr>
                <a:xfrm>
                  <a:off x="0" y="3648"/>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33" name="Google Shape;33;p25"/>
                <p:cNvCxnSpPr/>
                <p:nvPr/>
              </p:nvCxnSpPr>
              <p:spPr>
                <a:xfrm>
                  <a:off x="0" y="3840"/>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34" name="Google Shape;34;p25"/>
                <p:cNvCxnSpPr/>
                <p:nvPr/>
              </p:nvCxnSpPr>
              <p:spPr>
                <a:xfrm>
                  <a:off x="0" y="403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35" name="Google Shape;35;p25"/>
                <p:cNvCxnSpPr/>
                <p:nvPr/>
              </p:nvCxnSpPr>
              <p:spPr>
                <a:xfrm>
                  <a:off x="0" y="4224"/>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36" name="Google Shape;36;p25"/>
                <p:cNvCxnSpPr/>
                <p:nvPr/>
              </p:nvCxnSpPr>
              <p:spPr>
                <a:xfrm>
                  <a:off x="19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37" name="Google Shape;37;p25"/>
                <p:cNvCxnSpPr/>
                <p:nvPr/>
              </p:nvCxnSpPr>
              <p:spPr>
                <a:xfrm>
                  <a:off x="38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38" name="Google Shape;38;p25"/>
                <p:cNvCxnSpPr/>
                <p:nvPr/>
              </p:nvCxnSpPr>
              <p:spPr>
                <a:xfrm>
                  <a:off x="57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39" name="Google Shape;39;p25"/>
                <p:cNvCxnSpPr/>
                <p:nvPr/>
              </p:nvCxnSpPr>
              <p:spPr>
                <a:xfrm>
                  <a:off x="76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0" name="Google Shape;40;p25"/>
                <p:cNvCxnSpPr/>
                <p:nvPr/>
              </p:nvCxnSpPr>
              <p:spPr>
                <a:xfrm>
                  <a:off x="96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1" name="Google Shape;41;p25"/>
                <p:cNvCxnSpPr/>
                <p:nvPr/>
              </p:nvCxnSpPr>
              <p:spPr>
                <a:xfrm>
                  <a:off x="115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2" name="Google Shape;42;p25"/>
                <p:cNvCxnSpPr/>
                <p:nvPr/>
              </p:nvCxnSpPr>
              <p:spPr>
                <a:xfrm>
                  <a:off x="134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3" name="Google Shape;43;p25"/>
                <p:cNvCxnSpPr/>
                <p:nvPr/>
              </p:nvCxnSpPr>
              <p:spPr>
                <a:xfrm>
                  <a:off x="153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4" name="Google Shape;44;p25"/>
                <p:cNvCxnSpPr/>
                <p:nvPr/>
              </p:nvCxnSpPr>
              <p:spPr>
                <a:xfrm>
                  <a:off x="172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5" name="Google Shape;45;p25"/>
                <p:cNvCxnSpPr/>
                <p:nvPr/>
              </p:nvCxnSpPr>
              <p:spPr>
                <a:xfrm>
                  <a:off x="192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6" name="Google Shape;46;p25"/>
                <p:cNvCxnSpPr/>
                <p:nvPr/>
              </p:nvCxnSpPr>
              <p:spPr>
                <a:xfrm>
                  <a:off x="211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7" name="Google Shape;47;p25"/>
                <p:cNvCxnSpPr/>
                <p:nvPr/>
              </p:nvCxnSpPr>
              <p:spPr>
                <a:xfrm>
                  <a:off x="230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8" name="Google Shape;48;p25"/>
                <p:cNvCxnSpPr/>
                <p:nvPr/>
              </p:nvCxnSpPr>
              <p:spPr>
                <a:xfrm>
                  <a:off x="249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49" name="Google Shape;49;p25"/>
                <p:cNvCxnSpPr/>
                <p:nvPr/>
              </p:nvCxnSpPr>
              <p:spPr>
                <a:xfrm>
                  <a:off x="268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0" name="Google Shape;50;p25"/>
                <p:cNvCxnSpPr/>
                <p:nvPr/>
              </p:nvCxnSpPr>
              <p:spPr>
                <a:xfrm>
                  <a:off x="288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1" name="Google Shape;51;p25"/>
                <p:cNvCxnSpPr/>
                <p:nvPr/>
              </p:nvCxnSpPr>
              <p:spPr>
                <a:xfrm>
                  <a:off x="307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2" name="Google Shape;52;p25"/>
                <p:cNvCxnSpPr/>
                <p:nvPr/>
              </p:nvCxnSpPr>
              <p:spPr>
                <a:xfrm>
                  <a:off x="326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3" name="Google Shape;53;p25"/>
                <p:cNvCxnSpPr/>
                <p:nvPr/>
              </p:nvCxnSpPr>
              <p:spPr>
                <a:xfrm>
                  <a:off x="345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4" name="Google Shape;54;p25"/>
                <p:cNvCxnSpPr/>
                <p:nvPr/>
              </p:nvCxnSpPr>
              <p:spPr>
                <a:xfrm>
                  <a:off x="364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5" name="Google Shape;55;p25"/>
                <p:cNvCxnSpPr/>
                <p:nvPr/>
              </p:nvCxnSpPr>
              <p:spPr>
                <a:xfrm>
                  <a:off x="384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6" name="Google Shape;56;p25"/>
                <p:cNvCxnSpPr/>
                <p:nvPr/>
              </p:nvCxnSpPr>
              <p:spPr>
                <a:xfrm>
                  <a:off x="403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7" name="Google Shape;57;p25"/>
                <p:cNvCxnSpPr/>
                <p:nvPr/>
              </p:nvCxnSpPr>
              <p:spPr>
                <a:xfrm>
                  <a:off x="422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8" name="Google Shape;58;p25"/>
                <p:cNvCxnSpPr/>
                <p:nvPr/>
              </p:nvCxnSpPr>
              <p:spPr>
                <a:xfrm>
                  <a:off x="441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59" name="Google Shape;59;p25"/>
                <p:cNvCxnSpPr/>
                <p:nvPr/>
              </p:nvCxnSpPr>
              <p:spPr>
                <a:xfrm>
                  <a:off x="460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60" name="Google Shape;60;p25"/>
                <p:cNvCxnSpPr/>
                <p:nvPr/>
              </p:nvCxnSpPr>
              <p:spPr>
                <a:xfrm>
                  <a:off x="480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61" name="Google Shape;61;p25"/>
                <p:cNvCxnSpPr/>
                <p:nvPr/>
              </p:nvCxnSpPr>
              <p:spPr>
                <a:xfrm>
                  <a:off x="499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62" name="Google Shape;62;p25"/>
                <p:cNvCxnSpPr/>
                <p:nvPr/>
              </p:nvCxnSpPr>
              <p:spPr>
                <a:xfrm>
                  <a:off x="518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63" name="Google Shape;63;p25"/>
                <p:cNvCxnSpPr/>
                <p:nvPr/>
              </p:nvCxnSpPr>
              <p:spPr>
                <a:xfrm>
                  <a:off x="537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64" name="Google Shape;64;p25"/>
                <p:cNvCxnSpPr/>
                <p:nvPr/>
              </p:nvCxnSpPr>
              <p:spPr>
                <a:xfrm>
                  <a:off x="5568" y="0"/>
                  <a:ext cx="0" cy="4320"/>
                </a:xfrm>
                <a:prstGeom prst="straightConnector1">
                  <a:avLst/>
                </a:prstGeom>
                <a:noFill/>
                <a:ln w="9525" cap="flat" cmpd="sng">
                  <a:solidFill>
                    <a:schemeClr val="folHlink"/>
                  </a:solidFill>
                  <a:prstDash val="solid"/>
                  <a:miter lim="800000"/>
                  <a:headEnd type="none" w="med" len="med"/>
                  <a:tailEnd type="none" w="med" len="med"/>
                </a:ln>
              </p:spPr>
            </p:cxnSp>
          </p:grpSp>
          <p:cxnSp>
            <p:nvCxnSpPr>
              <p:cNvPr id="65" name="Google Shape;65;p25"/>
              <p:cNvCxnSpPr/>
              <p:nvPr/>
            </p:nvCxnSpPr>
            <p:spPr>
              <a:xfrm>
                <a:off x="5568" y="0"/>
                <a:ext cx="0" cy="1488"/>
              </a:xfrm>
              <a:prstGeom prst="straightConnector1">
                <a:avLst/>
              </a:prstGeom>
              <a:noFill/>
              <a:ln w="9525" cap="flat" cmpd="sng">
                <a:solidFill>
                  <a:schemeClr val="hlink"/>
                </a:solidFill>
                <a:prstDash val="solid"/>
                <a:miter lim="800000"/>
                <a:headEnd type="none" w="med" len="med"/>
                <a:tailEnd type="none" w="med" len="med"/>
              </a:ln>
            </p:spPr>
          </p:cxnSp>
        </p:grpSp>
        <p:grpSp>
          <p:nvGrpSpPr>
            <p:cNvPr id="66" name="Google Shape;66;p25"/>
            <p:cNvGrpSpPr/>
            <p:nvPr/>
          </p:nvGrpSpPr>
          <p:grpSpPr>
            <a:xfrm>
              <a:off x="3" y="559"/>
              <a:ext cx="4192" cy="1796"/>
              <a:chOff x="3" y="559"/>
              <a:chExt cx="4192" cy="1796"/>
            </a:xfrm>
          </p:grpSpPr>
          <p:cxnSp>
            <p:nvCxnSpPr>
              <p:cNvPr id="67" name="Google Shape;67;p25"/>
              <p:cNvCxnSpPr/>
              <p:nvPr/>
            </p:nvCxnSpPr>
            <p:spPr>
              <a:xfrm>
                <a:off x="506" y="559"/>
                <a:ext cx="0" cy="1796"/>
              </a:xfrm>
              <a:prstGeom prst="straightConnector1">
                <a:avLst/>
              </a:prstGeom>
              <a:noFill/>
              <a:ln w="9525" cap="flat" cmpd="sng">
                <a:solidFill>
                  <a:schemeClr val="hlink"/>
                </a:solidFill>
                <a:prstDash val="solid"/>
                <a:miter lim="800000"/>
                <a:headEnd type="none" w="med" len="med"/>
                <a:tailEnd type="none" w="med" len="med"/>
              </a:ln>
            </p:spPr>
          </p:cxnSp>
          <p:cxnSp>
            <p:nvCxnSpPr>
              <p:cNvPr id="68" name="Google Shape;68;p25"/>
              <p:cNvCxnSpPr/>
              <p:nvPr/>
            </p:nvCxnSpPr>
            <p:spPr>
              <a:xfrm rot="10800000">
                <a:off x="3" y="1924"/>
                <a:ext cx="3211" cy="1"/>
              </a:xfrm>
              <a:prstGeom prst="straightConnector1">
                <a:avLst/>
              </a:prstGeom>
              <a:noFill/>
              <a:ln w="9525" cap="flat" cmpd="sng">
                <a:solidFill>
                  <a:schemeClr val="hlink"/>
                </a:solidFill>
                <a:prstDash val="solid"/>
                <a:miter lim="800000"/>
                <a:headEnd type="none" w="med" len="med"/>
                <a:tailEnd type="none" w="med" len="med"/>
              </a:ln>
            </p:spPr>
          </p:cxnSp>
          <p:cxnSp>
            <p:nvCxnSpPr>
              <p:cNvPr id="69" name="Google Shape;69;p25"/>
              <p:cNvCxnSpPr/>
              <p:nvPr/>
            </p:nvCxnSpPr>
            <p:spPr>
              <a:xfrm rot="10800000">
                <a:off x="384" y="938"/>
                <a:ext cx="3811" cy="1"/>
              </a:xfrm>
              <a:prstGeom prst="straightConnector1">
                <a:avLst/>
              </a:prstGeom>
              <a:noFill/>
              <a:ln w="9525" cap="flat" cmpd="sng">
                <a:solidFill>
                  <a:schemeClr val="hlink"/>
                </a:solidFill>
                <a:prstDash val="solid"/>
                <a:miter lim="800000"/>
                <a:headEnd type="none" w="med" len="med"/>
                <a:tailEnd type="none" w="med" len="med"/>
              </a:ln>
            </p:spPr>
          </p:cxnSp>
          <p:sp>
            <p:nvSpPr>
              <p:cNvPr id="70" name="Google Shape;70;p25"/>
              <p:cNvSpPr/>
              <p:nvPr/>
            </p:nvSpPr>
            <p:spPr>
              <a:xfrm rot="-5400000" flipH="1">
                <a:off x="425" y="860"/>
                <a:ext cx="156" cy="157"/>
              </a:xfrm>
              <a:custGeom>
                <a:avLst/>
                <a:gdLst/>
                <a:ahLst/>
                <a:cxnLst/>
                <a:rect l="l" t="t" r="r" b="b"/>
                <a:pathLst>
                  <a:path w="43195" h="43200" fill="none" extrusionOk="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path>
                  <a:path w="43195" h="43200" extrusionOk="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lnTo>
                      <a:pt x="21595" y="21600"/>
                    </a:lnTo>
                    <a:lnTo>
                      <a:pt x="21114" y="5"/>
                    </a:lnTo>
                    <a:close/>
                  </a:path>
                </a:pathLst>
              </a:custGeom>
              <a:noFill/>
              <a:ln w="9525" cap="flat" cmpd="sng">
                <a:solidFill>
                  <a:schemeClr val="hlink"/>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ahoma"/>
                  <a:ea typeface="Tahoma"/>
                  <a:cs typeface="Tahoma"/>
                  <a:sym typeface="Tahoma"/>
                </a:endParaRPr>
              </a:p>
            </p:txBody>
          </p:sp>
        </p:grpSp>
        <p:grpSp>
          <p:nvGrpSpPr>
            <p:cNvPr id="71" name="Google Shape;71;p25"/>
            <p:cNvGrpSpPr/>
            <p:nvPr/>
          </p:nvGrpSpPr>
          <p:grpSpPr>
            <a:xfrm>
              <a:off x="1480" y="1952"/>
              <a:ext cx="3808" cy="1812"/>
              <a:chOff x="1480" y="1952"/>
              <a:chExt cx="3808" cy="1812"/>
            </a:xfrm>
          </p:grpSpPr>
          <p:cxnSp>
            <p:nvCxnSpPr>
              <p:cNvPr id="72" name="Google Shape;72;p25"/>
              <p:cNvCxnSpPr/>
              <p:nvPr/>
            </p:nvCxnSpPr>
            <p:spPr>
              <a:xfrm>
                <a:off x="1480" y="3442"/>
                <a:ext cx="3808" cy="0"/>
              </a:xfrm>
              <a:prstGeom prst="straightConnector1">
                <a:avLst/>
              </a:prstGeom>
              <a:noFill/>
              <a:ln w="9525" cap="flat" cmpd="sng">
                <a:solidFill>
                  <a:schemeClr val="hlink"/>
                </a:solidFill>
                <a:prstDash val="solid"/>
                <a:miter lim="800000"/>
                <a:headEnd type="none" w="med" len="med"/>
                <a:tailEnd type="none" w="med" len="med"/>
              </a:ln>
            </p:spPr>
          </p:cxnSp>
          <p:cxnSp>
            <p:nvCxnSpPr>
              <p:cNvPr id="73" name="Google Shape;73;p25"/>
              <p:cNvCxnSpPr/>
              <p:nvPr/>
            </p:nvCxnSpPr>
            <p:spPr>
              <a:xfrm>
                <a:off x="5172" y="1952"/>
                <a:ext cx="0" cy="1812"/>
              </a:xfrm>
              <a:prstGeom prst="straightConnector1">
                <a:avLst/>
              </a:prstGeom>
              <a:noFill/>
              <a:ln w="9525" cap="flat" cmpd="sng">
                <a:solidFill>
                  <a:schemeClr val="hlink"/>
                </a:solidFill>
                <a:prstDash val="solid"/>
                <a:miter lim="800000"/>
                <a:headEnd type="none" w="med" len="med"/>
                <a:tailEnd type="none" w="med" len="med"/>
              </a:ln>
            </p:spPr>
          </p:cxnSp>
          <p:sp>
            <p:nvSpPr>
              <p:cNvPr id="74" name="Google Shape;74;p25"/>
              <p:cNvSpPr/>
              <p:nvPr/>
            </p:nvSpPr>
            <p:spPr>
              <a:xfrm rot="5400000">
                <a:off x="5096" y="3347"/>
                <a:ext cx="156" cy="157"/>
              </a:xfrm>
              <a:custGeom>
                <a:avLst/>
                <a:gdLst/>
                <a:ahLst/>
                <a:cxnLst/>
                <a:rect l="l" t="t" r="r" b="b"/>
                <a:pathLst>
                  <a:path w="43195" h="43200" fill="none" extrusionOk="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path>
                  <a:path w="43195" h="43200" extrusionOk="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lnTo>
                      <a:pt x="21595" y="21600"/>
                    </a:lnTo>
                    <a:lnTo>
                      <a:pt x="21114" y="5"/>
                    </a:lnTo>
                    <a:close/>
                  </a:path>
                </a:pathLst>
              </a:custGeom>
              <a:noFill/>
              <a:ln w="9525" cap="flat" cmpd="sng">
                <a:solidFill>
                  <a:schemeClr val="hlink"/>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ahoma"/>
                  <a:ea typeface="Tahoma"/>
                  <a:cs typeface="Tahoma"/>
                  <a:sym typeface="Tahoma"/>
                </a:endParaRPr>
              </a:p>
            </p:txBody>
          </p:sp>
        </p:grpSp>
      </p:grpSp>
      <p:sp>
        <p:nvSpPr>
          <p:cNvPr id="75" name="Google Shape;75;p25"/>
          <p:cNvSpPr txBox="1">
            <a:spLocks noGrp="1"/>
          </p:cNvSpPr>
          <p:nvPr>
            <p:ph type="title"/>
          </p:nvPr>
        </p:nvSpPr>
        <p:spPr>
          <a:xfrm>
            <a:off x="609600" y="304800"/>
            <a:ext cx="7772400" cy="11430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4400" b="0"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76" name="Google Shape;76;p25" descr="Rectangle: Click to edit Master text styles &#10;Second level &#10;Third level &#10;Fourth level &#10;Fifth level"/>
          <p:cNvSpPr txBox="1">
            <a:spLocks noGrp="1"/>
          </p:cNvSpPr>
          <p:nvPr>
            <p:ph type="body" idx="1"/>
          </p:nvPr>
        </p:nvSpPr>
        <p:spPr>
          <a:xfrm>
            <a:off x="838200" y="1905000"/>
            <a:ext cx="7772400" cy="4114800"/>
          </a:xfrm>
          <a:prstGeom prst="rect">
            <a:avLst/>
          </a:prstGeom>
          <a:noFill/>
          <a:ln>
            <a:noFill/>
          </a:ln>
        </p:spPr>
        <p:txBody>
          <a:bodyPr spcFirstLastPara="1" wrap="square" lIns="91425" tIns="45700" rIns="91425" bIns="45700" anchor="t" anchorCtr="0">
            <a:noAutofit/>
          </a:bodyPr>
          <a:lstStyle>
            <a:lvl1pPr marL="457200" marR="0" lvl="0" indent="-350520" algn="l" rtl="0">
              <a:spcBef>
                <a:spcPts val="640"/>
              </a:spcBef>
              <a:spcAft>
                <a:spcPts val="0"/>
              </a:spcAft>
              <a:buClr>
                <a:schemeClr val="dk1"/>
              </a:buClr>
              <a:buSzPts val="1920"/>
              <a:buFont typeface="Noto Sans Symbols"/>
              <a:buChar char="❑"/>
              <a:defRPr sz="3200" b="0" i="0" u="none" strike="noStrike" cap="none">
                <a:solidFill>
                  <a:schemeClr val="dk1"/>
                </a:solidFill>
                <a:latin typeface="Tahoma"/>
                <a:ea typeface="Tahoma"/>
                <a:cs typeface="Tahoma"/>
                <a:sym typeface="Tahoma"/>
              </a:defRPr>
            </a:lvl1pPr>
            <a:lvl2pPr marL="914400" marR="0" lvl="1" indent="-335280" algn="l" rtl="0">
              <a:spcBef>
                <a:spcPts val="560"/>
              </a:spcBef>
              <a:spcAft>
                <a:spcPts val="0"/>
              </a:spcAft>
              <a:buClr>
                <a:schemeClr val="dk1"/>
              </a:buClr>
              <a:buSzPts val="1680"/>
              <a:buFont typeface="Noto Sans Symbols"/>
              <a:buChar char="■"/>
              <a:defRPr sz="2800" b="0" i="0" u="none" strike="noStrike" cap="none">
                <a:solidFill>
                  <a:schemeClr val="dk1"/>
                </a:solidFill>
                <a:latin typeface="Tahoma"/>
                <a:ea typeface="Tahoma"/>
                <a:cs typeface="Tahoma"/>
                <a:sym typeface="Tahoma"/>
              </a:defRPr>
            </a:lvl2pPr>
            <a:lvl3pPr marL="1371600" marR="0" lvl="2" indent="-373380" algn="l" rtl="0">
              <a:spcBef>
                <a:spcPts val="480"/>
              </a:spcBef>
              <a:spcAft>
                <a:spcPts val="0"/>
              </a:spcAft>
              <a:buClr>
                <a:schemeClr val="hlink"/>
              </a:buClr>
              <a:buSzPts val="2280"/>
              <a:buFont typeface="Noto Sans Symbols"/>
              <a:buChar char="⬥"/>
              <a:defRPr sz="2400" b="0" i="0" u="none" strike="noStrike" cap="none">
                <a:solidFill>
                  <a:schemeClr val="dk1"/>
                </a:solidFill>
                <a:latin typeface="Tahoma"/>
                <a:ea typeface="Tahoma"/>
                <a:cs typeface="Tahoma"/>
                <a:sym typeface="Tahoma"/>
              </a:defRPr>
            </a:lvl3pPr>
            <a:lvl4pPr marL="1828800" marR="0" lvl="3" indent="-311150" algn="l" rtl="0">
              <a:spcBef>
                <a:spcPts val="400"/>
              </a:spcBef>
              <a:spcAft>
                <a:spcPts val="0"/>
              </a:spcAft>
              <a:buClr>
                <a:schemeClr val="dk1"/>
              </a:buClr>
              <a:buSzPts val="1300"/>
              <a:buFont typeface="Noto Sans Symbols"/>
              <a:buChar char="■"/>
              <a:defRPr sz="2000" b="0" i="0" u="none" strike="noStrike" cap="none">
                <a:solidFill>
                  <a:schemeClr val="dk1"/>
                </a:solidFill>
                <a:latin typeface="Tahoma"/>
                <a:ea typeface="Tahoma"/>
                <a:cs typeface="Tahoma"/>
                <a:sym typeface="Tahoma"/>
              </a:defRPr>
            </a:lvl4pPr>
            <a:lvl5pPr marL="2286000" marR="0" lvl="4"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5pPr>
            <a:lvl6pPr marL="2743200" marR="0" lvl="5"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6pPr>
            <a:lvl7pPr marL="3200400" marR="0" lvl="6"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7pPr>
            <a:lvl8pPr marL="3657600" marR="0" lvl="7"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8pPr>
            <a:lvl9pPr marL="4114800" marR="0" lvl="8"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9pPr>
          </a:lstStyle>
          <a:p>
            <a:endParaRPr/>
          </a:p>
        </p:txBody>
      </p:sp>
      <p:sp>
        <p:nvSpPr>
          <p:cNvPr id="77" name="Google Shape;77;p25"/>
          <p:cNvSpPr txBox="1">
            <a:spLocks noGrp="1"/>
          </p:cNvSpPr>
          <p:nvPr>
            <p:ph type="sldNum" idx="12"/>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1pPr>
            <a:lvl2pPr marL="0" marR="0" lvl="1"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2pPr>
            <a:lvl3pPr marL="0" marR="0" lvl="2"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3pPr>
            <a:lvl4pPr marL="0" marR="0" lvl="3"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4pPr>
            <a:lvl5pPr marL="0" marR="0" lvl="4"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5pPr>
            <a:lvl6pPr marL="0" marR="0" lvl="5"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6pPr>
            <a:lvl7pPr marL="0" marR="0" lvl="6"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7pPr>
            <a:lvl8pPr marL="0" marR="0" lvl="7"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8pPr>
            <a:lvl9pPr marL="0" marR="0" lvl="8"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
        <p:nvSpPr>
          <p:cNvPr id="78" name="Google Shape;78;p25"/>
          <p:cNvSpPr txBox="1">
            <a:spLocks noGrp="1"/>
          </p:cNvSpPr>
          <p:nvPr>
            <p:ph type="dt" idx="10"/>
          </p:nvPr>
        </p:nvSpPr>
        <p:spPr>
          <a:xfrm>
            <a:off x="76200" y="6248400"/>
            <a:ext cx="35052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1400" b="0" i="0" u="none">
                <a:solidFill>
                  <a:schemeClr val="dk1"/>
                </a:solidFill>
                <a:latin typeface="Tahoma"/>
                <a:ea typeface="Tahoma"/>
                <a:cs typeface="Tahoma"/>
                <a:sym typeface="Tahoma"/>
              </a:defRPr>
            </a:lvl1pPr>
            <a:lvl2pPr marR="0" lvl="1"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9pPr>
          </a:lstStyle>
          <a:p>
            <a:endParaRPr/>
          </a:p>
        </p:txBody>
      </p:sp>
      <p:sp>
        <p:nvSpPr>
          <p:cNvPr id="79" name="Google Shape;79;p25"/>
          <p:cNvSpPr txBox="1">
            <a:spLocks noGrp="1"/>
          </p:cNvSpPr>
          <p:nvPr>
            <p:ph type="ftr" idx="1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1400" b="0" i="0" u="none">
                <a:solidFill>
                  <a:schemeClr val="dk1"/>
                </a:solidFill>
                <a:latin typeface="Tahoma"/>
                <a:ea typeface="Tahoma"/>
                <a:cs typeface="Tahoma"/>
                <a:sym typeface="Tahoma"/>
              </a:defRPr>
            </a:lvl1pPr>
            <a:lvl2pPr marR="0" lvl="1"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6"/>
        <p:cNvGrpSpPr/>
        <p:nvPr/>
      </p:nvGrpSpPr>
      <p:grpSpPr>
        <a:xfrm>
          <a:off x="0" y="0"/>
          <a:ext cx="0" cy="0"/>
          <a:chOff x="0" y="0"/>
          <a:chExt cx="0" cy="0"/>
        </a:xfrm>
      </p:grpSpPr>
      <p:grpSp>
        <p:nvGrpSpPr>
          <p:cNvPr id="87" name="Google Shape;87;p27"/>
          <p:cNvGrpSpPr/>
          <p:nvPr/>
        </p:nvGrpSpPr>
        <p:grpSpPr>
          <a:xfrm>
            <a:off x="0" y="0"/>
            <a:ext cx="9144000" cy="6858000"/>
            <a:chOff x="0" y="0"/>
            <a:chExt cx="5760" cy="4320"/>
          </a:xfrm>
        </p:grpSpPr>
        <p:grpSp>
          <p:nvGrpSpPr>
            <p:cNvPr id="88" name="Google Shape;88;p27"/>
            <p:cNvGrpSpPr/>
            <p:nvPr/>
          </p:nvGrpSpPr>
          <p:grpSpPr>
            <a:xfrm>
              <a:off x="0" y="0"/>
              <a:ext cx="5760" cy="4320"/>
              <a:chOff x="0" y="0"/>
              <a:chExt cx="5760" cy="4320"/>
            </a:xfrm>
          </p:grpSpPr>
          <p:grpSp>
            <p:nvGrpSpPr>
              <p:cNvPr id="89" name="Google Shape;89;p27"/>
              <p:cNvGrpSpPr/>
              <p:nvPr/>
            </p:nvGrpSpPr>
            <p:grpSpPr>
              <a:xfrm>
                <a:off x="0" y="192"/>
                <a:ext cx="5760" cy="4032"/>
                <a:chOff x="0" y="192"/>
                <a:chExt cx="5760" cy="4032"/>
              </a:xfrm>
            </p:grpSpPr>
            <p:cxnSp>
              <p:nvCxnSpPr>
                <p:cNvPr id="90" name="Google Shape;90;p27"/>
                <p:cNvCxnSpPr/>
                <p:nvPr/>
              </p:nvCxnSpPr>
              <p:spPr>
                <a:xfrm>
                  <a:off x="0" y="19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91" name="Google Shape;91;p27"/>
                <p:cNvCxnSpPr/>
                <p:nvPr/>
              </p:nvCxnSpPr>
              <p:spPr>
                <a:xfrm>
                  <a:off x="0" y="384"/>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92" name="Google Shape;92;p27"/>
                <p:cNvCxnSpPr/>
                <p:nvPr/>
              </p:nvCxnSpPr>
              <p:spPr>
                <a:xfrm>
                  <a:off x="0" y="576"/>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93" name="Google Shape;93;p27"/>
                <p:cNvCxnSpPr/>
                <p:nvPr/>
              </p:nvCxnSpPr>
              <p:spPr>
                <a:xfrm>
                  <a:off x="0" y="768"/>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94" name="Google Shape;94;p27"/>
                <p:cNvCxnSpPr/>
                <p:nvPr/>
              </p:nvCxnSpPr>
              <p:spPr>
                <a:xfrm>
                  <a:off x="0" y="960"/>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95" name="Google Shape;95;p27"/>
                <p:cNvCxnSpPr/>
                <p:nvPr/>
              </p:nvCxnSpPr>
              <p:spPr>
                <a:xfrm>
                  <a:off x="0" y="115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96" name="Google Shape;96;p27"/>
                <p:cNvCxnSpPr/>
                <p:nvPr/>
              </p:nvCxnSpPr>
              <p:spPr>
                <a:xfrm>
                  <a:off x="0" y="1344"/>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97" name="Google Shape;97;p27"/>
                <p:cNvCxnSpPr/>
                <p:nvPr/>
              </p:nvCxnSpPr>
              <p:spPr>
                <a:xfrm>
                  <a:off x="0" y="1536"/>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98" name="Google Shape;98;p27"/>
                <p:cNvCxnSpPr/>
                <p:nvPr/>
              </p:nvCxnSpPr>
              <p:spPr>
                <a:xfrm>
                  <a:off x="0" y="1728"/>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99" name="Google Shape;99;p27"/>
                <p:cNvCxnSpPr/>
                <p:nvPr/>
              </p:nvCxnSpPr>
              <p:spPr>
                <a:xfrm>
                  <a:off x="0" y="1920"/>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0" name="Google Shape;100;p27"/>
                <p:cNvCxnSpPr/>
                <p:nvPr/>
              </p:nvCxnSpPr>
              <p:spPr>
                <a:xfrm>
                  <a:off x="0" y="211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1" name="Google Shape;101;p27"/>
                <p:cNvCxnSpPr/>
                <p:nvPr/>
              </p:nvCxnSpPr>
              <p:spPr>
                <a:xfrm>
                  <a:off x="0" y="2304"/>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2" name="Google Shape;102;p27"/>
                <p:cNvCxnSpPr/>
                <p:nvPr/>
              </p:nvCxnSpPr>
              <p:spPr>
                <a:xfrm>
                  <a:off x="0" y="2496"/>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3" name="Google Shape;103;p27"/>
                <p:cNvCxnSpPr/>
                <p:nvPr/>
              </p:nvCxnSpPr>
              <p:spPr>
                <a:xfrm>
                  <a:off x="0" y="2688"/>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4" name="Google Shape;104;p27"/>
                <p:cNvCxnSpPr/>
                <p:nvPr/>
              </p:nvCxnSpPr>
              <p:spPr>
                <a:xfrm>
                  <a:off x="0" y="2880"/>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5" name="Google Shape;105;p27"/>
                <p:cNvCxnSpPr/>
                <p:nvPr/>
              </p:nvCxnSpPr>
              <p:spPr>
                <a:xfrm>
                  <a:off x="0" y="307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6" name="Google Shape;106;p27"/>
                <p:cNvCxnSpPr/>
                <p:nvPr/>
              </p:nvCxnSpPr>
              <p:spPr>
                <a:xfrm>
                  <a:off x="0" y="3264"/>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7" name="Google Shape;107;p27"/>
                <p:cNvCxnSpPr/>
                <p:nvPr/>
              </p:nvCxnSpPr>
              <p:spPr>
                <a:xfrm>
                  <a:off x="0" y="3456"/>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8" name="Google Shape;108;p27"/>
                <p:cNvCxnSpPr/>
                <p:nvPr/>
              </p:nvCxnSpPr>
              <p:spPr>
                <a:xfrm>
                  <a:off x="0" y="3648"/>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09" name="Google Shape;109;p27"/>
                <p:cNvCxnSpPr/>
                <p:nvPr/>
              </p:nvCxnSpPr>
              <p:spPr>
                <a:xfrm>
                  <a:off x="0" y="3840"/>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10" name="Google Shape;110;p27"/>
                <p:cNvCxnSpPr/>
                <p:nvPr/>
              </p:nvCxnSpPr>
              <p:spPr>
                <a:xfrm>
                  <a:off x="0" y="4032"/>
                  <a:ext cx="5760" cy="0"/>
                </a:xfrm>
                <a:prstGeom prst="straightConnector1">
                  <a:avLst/>
                </a:prstGeom>
                <a:noFill/>
                <a:ln w="9525" cap="flat" cmpd="sng">
                  <a:solidFill>
                    <a:schemeClr val="folHlink"/>
                  </a:solidFill>
                  <a:prstDash val="solid"/>
                  <a:miter lim="800000"/>
                  <a:headEnd type="none" w="med" len="med"/>
                  <a:tailEnd type="none" w="med" len="med"/>
                </a:ln>
              </p:spPr>
            </p:cxnSp>
            <p:cxnSp>
              <p:nvCxnSpPr>
                <p:cNvPr id="111" name="Google Shape;111;p27"/>
                <p:cNvCxnSpPr/>
                <p:nvPr/>
              </p:nvCxnSpPr>
              <p:spPr>
                <a:xfrm>
                  <a:off x="0" y="4224"/>
                  <a:ext cx="5760" cy="0"/>
                </a:xfrm>
                <a:prstGeom prst="straightConnector1">
                  <a:avLst/>
                </a:prstGeom>
                <a:noFill/>
                <a:ln w="9525" cap="flat" cmpd="sng">
                  <a:solidFill>
                    <a:schemeClr val="folHlink"/>
                  </a:solidFill>
                  <a:prstDash val="solid"/>
                  <a:miter lim="800000"/>
                  <a:headEnd type="none" w="med" len="med"/>
                  <a:tailEnd type="none" w="med" len="med"/>
                </a:ln>
              </p:spPr>
            </p:cxnSp>
          </p:grpSp>
          <p:grpSp>
            <p:nvGrpSpPr>
              <p:cNvPr id="112" name="Google Shape;112;p27"/>
              <p:cNvGrpSpPr/>
              <p:nvPr/>
            </p:nvGrpSpPr>
            <p:grpSpPr>
              <a:xfrm>
                <a:off x="192" y="0"/>
                <a:ext cx="5376" cy="4320"/>
                <a:chOff x="192" y="0"/>
                <a:chExt cx="5376" cy="4320"/>
              </a:xfrm>
            </p:grpSpPr>
            <p:cxnSp>
              <p:nvCxnSpPr>
                <p:cNvPr id="113" name="Google Shape;113;p27"/>
                <p:cNvCxnSpPr/>
                <p:nvPr/>
              </p:nvCxnSpPr>
              <p:spPr>
                <a:xfrm>
                  <a:off x="19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14" name="Google Shape;114;p27"/>
                <p:cNvCxnSpPr/>
                <p:nvPr/>
              </p:nvCxnSpPr>
              <p:spPr>
                <a:xfrm>
                  <a:off x="38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15" name="Google Shape;115;p27"/>
                <p:cNvCxnSpPr/>
                <p:nvPr/>
              </p:nvCxnSpPr>
              <p:spPr>
                <a:xfrm>
                  <a:off x="57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16" name="Google Shape;116;p27"/>
                <p:cNvCxnSpPr/>
                <p:nvPr/>
              </p:nvCxnSpPr>
              <p:spPr>
                <a:xfrm>
                  <a:off x="76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17" name="Google Shape;117;p27"/>
                <p:cNvCxnSpPr/>
                <p:nvPr/>
              </p:nvCxnSpPr>
              <p:spPr>
                <a:xfrm>
                  <a:off x="96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18" name="Google Shape;118;p27"/>
                <p:cNvCxnSpPr/>
                <p:nvPr/>
              </p:nvCxnSpPr>
              <p:spPr>
                <a:xfrm>
                  <a:off x="115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19" name="Google Shape;119;p27"/>
                <p:cNvCxnSpPr/>
                <p:nvPr/>
              </p:nvCxnSpPr>
              <p:spPr>
                <a:xfrm>
                  <a:off x="134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0" name="Google Shape;120;p27"/>
                <p:cNvCxnSpPr/>
                <p:nvPr/>
              </p:nvCxnSpPr>
              <p:spPr>
                <a:xfrm>
                  <a:off x="153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1" name="Google Shape;121;p27"/>
                <p:cNvCxnSpPr/>
                <p:nvPr/>
              </p:nvCxnSpPr>
              <p:spPr>
                <a:xfrm>
                  <a:off x="172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2" name="Google Shape;122;p27"/>
                <p:cNvCxnSpPr/>
                <p:nvPr/>
              </p:nvCxnSpPr>
              <p:spPr>
                <a:xfrm>
                  <a:off x="192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3" name="Google Shape;123;p27"/>
                <p:cNvCxnSpPr/>
                <p:nvPr/>
              </p:nvCxnSpPr>
              <p:spPr>
                <a:xfrm>
                  <a:off x="211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4" name="Google Shape;124;p27"/>
                <p:cNvCxnSpPr/>
                <p:nvPr/>
              </p:nvCxnSpPr>
              <p:spPr>
                <a:xfrm>
                  <a:off x="230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5" name="Google Shape;125;p27"/>
                <p:cNvCxnSpPr/>
                <p:nvPr/>
              </p:nvCxnSpPr>
              <p:spPr>
                <a:xfrm>
                  <a:off x="249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6" name="Google Shape;126;p27"/>
                <p:cNvCxnSpPr/>
                <p:nvPr/>
              </p:nvCxnSpPr>
              <p:spPr>
                <a:xfrm>
                  <a:off x="268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7" name="Google Shape;127;p27"/>
                <p:cNvCxnSpPr/>
                <p:nvPr/>
              </p:nvCxnSpPr>
              <p:spPr>
                <a:xfrm>
                  <a:off x="288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8" name="Google Shape;128;p27"/>
                <p:cNvCxnSpPr/>
                <p:nvPr/>
              </p:nvCxnSpPr>
              <p:spPr>
                <a:xfrm>
                  <a:off x="307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29" name="Google Shape;129;p27"/>
                <p:cNvCxnSpPr/>
                <p:nvPr/>
              </p:nvCxnSpPr>
              <p:spPr>
                <a:xfrm>
                  <a:off x="326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0" name="Google Shape;130;p27"/>
                <p:cNvCxnSpPr/>
                <p:nvPr/>
              </p:nvCxnSpPr>
              <p:spPr>
                <a:xfrm>
                  <a:off x="345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1" name="Google Shape;131;p27"/>
                <p:cNvCxnSpPr/>
                <p:nvPr/>
              </p:nvCxnSpPr>
              <p:spPr>
                <a:xfrm>
                  <a:off x="364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2" name="Google Shape;132;p27"/>
                <p:cNvCxnSpPr/>
                <p:nvPr/>
              </p:nvCxnSpPr>
              <p:spPr>
                <a:xfrm>
                  <a:off x="384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3" name="Google Shape;133;p27"/>
                <p:cNvCxnSpPr/>
                <p:nvPr/>
              </p:nvCxnSpPr>
              <p:spPr>
                <a:xfrm>
                  <a:off x="403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4" name="Google Shape;134;p27"/>
                <p:cNvCxnSpPr/>
                <p:nvPr/>
              </p:nvCxnSpPr>
              <p:spPr>
                <a:xfrm>
                  <a:off x="422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5" name="Google Shape;135;p27"/>
                <p:cNvCxnSpPr/>
                <p:nvPr/>
              </p:nvCxnSpPr>
              <p:spPr>
                <a:xfrm>
                  <a:off x="441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6" name="Google Shape;136;p27"/>
                <p:cNvCxnSpPr/>
                <p:nvPr/>
              </p:nvCxnSpPr>
              <p:spPr>
                <a:xfrm>
                  <a:off x="4608"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7" name="Google Shape;137;p27"/>
                <p:cNvCxnSpPr/>
                <p:nvPr/>
              </p:nvCxnSpPr>
              <p:spPr>
                <a:xfrm>
                  <a:off x="4800"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8" name="Google Shape;138;p27"/>
                <p:cNvCxnSpPr/>
                <p:nvPr/>
              </p:nvCxnSpPr>
              <p:spPr>
                <a:xfrm>
                  <a:off x="4992"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39" name="Google Shape;139;p27"/>
                <p:cNvCxnSpPr/>
                <p:nvPr/>
              </p:nvCxnSpPr>
              <p:spPr>
                <a:xfrm>
                  <a:off x="5184"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40" name="Google Shape;140;p27"/>
                <p:cNvCxnSpPr/>
                <p:nvPr/>
              </p:nvCxnSpPr>
              <p:spPr>
                <a:xfrm>
                  <a:off x="5376" y="0"/>
                  <a:ext cx="0" cy="4320"/>
                </a:xfrm>
                <a:prstGeom prst="straightConnector1">
                  <a:avLst/>
                </a:prstGeom>
                <a:noFill/>
                <a:ln w="9525" cap="flat" cmpd="sng">
                  <a:solidFill>
                    <a:schemeClr val="folHlink"/>
                  </a:solidFill>
                  <a:prstDash val="solid"/>
                  <a:miter lim="800000"/>
                  <a:headEnd type="none" w="med" len="med"/>
                  <a:tailEnd type="none" w="med" len="med"/>
                </a:ln>
              </p:spPr>
            </p:cxnSp>
            <p:cxnSp>
              <p:nvCxnSpPr>
                <p:cNvPr id="141" name="Google Shape;141;p27"/>
                <p:cNvCxnSpPr/>
                <p:nvPr/>
              </p:nvCxnSpPr>
              <p:spPr>
                <a:xfrm>
                  <a:off x="5568" y="0"/>
                  <a:ext cx="0" cy="4320"/>
                </a:xfrm>
                <a:prstGeom prst="straightConnector1">
                  <a:avLst/>
                </a:prstGeom>
                <a:noFill/>
                <a:ln w="9525" cap="flat" cmpd="sng">
                  <a:solidFill>
                    <a:schemeClr val="folHlink"/>
                  </a:solidFill>
                  <a:prstDash val="solid"/>
                  <a:miter lim="800000"/>
                  <a:headEnd type="none" w="med" len="med"/>
                  <a:tailEnd type="none" w="med" len="med"/>
                </a:ln>
              </p:spPr>
            </p:cxnSp>
          </p:grpSp>
        </p:grpSp>
        <p:sp>
          <p:nvSpPr>
            <p:cNvPr id="142" name="Google Shape;142;p27" descr="60%"/>
            <p:cNvSpPr txBox="1"/>
            <p:nvPr/>
          </p:nvSpPr>
          <p:spPr>
            <a:xfrm>
              <a:off x="2112" y="0"/>
              <a:ext cx="3648" cy="96"/>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ahoma"/>
                <a:ea typeface="Tahoma"/>
                <a:cs typeface="Tahoma"/>
                <a:sym typeface="Tahoma"/>
              </a:endParaRPr>
            </a:p>
          </p:txBody>
        </p:sp>
        <p:cxnSp>
          <p:nvCxnSpPr>
            <p:cNvPr id="143" name="Google Shape;143;p27"/>
            <p:cNvCxnSpPr/>
            <p:nvPr/>
          </p:nvCxnSpPr>
          <p:spPr>
            <a:xfrm>
              <a:off x="5568" y="0"/>
              <a:ext cx="0" cy="1488"/>
            </a:xfrm>
            <a:prstGeom prst="straightConnector1">
              <a:avLst/>
            </a:prstGeom>
            <a:noFill/>
            <a:ln w="9525" cap="flat" cmpd="sng">
              <a:solidFill>
                <a:schemeClr val="hlink"/>
              </a:solidFill>
              <a:prstDash val="solid"/>
              <a:miter lim="800000"/>
              <a:headEnd type="none" w="med" len="med"/>
              <a:tailEnd type="none" w="med" len="med"/>
            </a:ln>
          </p:spPr>
        </p:cxnSp>
        <p:grpSp>
          <p:nvGrpSpPr>
            <p:cNvPr id="144" name="Google Shape;144;p27"/>
            <p:cNvGrpSpPr/>
            <p:nvPr/>
          </p:nvGrpSpPr>
          <p:grpSpPr>
            <a:xfrm>
              <a:off x="261" y="892"/>
              <a:ext cx="1124" cy="1464"/>
              <a:chOff x="96" y="916"/>
              <a:chExt cx="2208" cy="2876"/>
            </a:xfrm>
          </p:grpSpPr>
          <p:cxnSp>
            <p:nvCxnSpPr>
              <p:cNvPr id="145" name="Google Shape;145;p27"/>
              <p:cNvCxnSpPr/>
              <p:nvPr/>
            </p:nvCxnSpPr>
            <p:spPr>
              <a:xfrm rot="10800000">
                <a:off x="96" y="1038"/>
                <a:ext cx="2208" cy="0"/>
              </a:xfrm>
              <a:prstGeom prst="straightConnector1">
                <a:avLst/>
              </a:prstGeom>
              <a:noFill/>
              <a:ln w="9525" cap="flat" cmpd="sng">
                <a:solidFill>
                  <a:schemeClr val="hlink"/>
                </a:solidFill>
                <a:prstDash val="solid"/>
                <a:miter lim="800000"/>
                <a:headEnd type="none" w="med" len="med"/>
                <a:tailEnd type="none" w="med" len="med"/>
              </a:ln>
            </p:spPr>
          </p:cxnSp>
          <p:cxnSp>
            <p:nvCxnSpPr>
              <p:cNvPr id="146" name="Google Shape;146;p27"/>
              <p:cNvCxnSpPr/>
              <p:nvPr/>
            </p:nvCxnSpPr>
            <p:spPr>
              <a:xfrm>
                <a:off x="336" y="920"/>
                <a:ext cx="0" cy="2872"/>
              </a:xfrm>
              <a:prstGeom prst="straightConnector1">
                <a:avLst/>
              </a:prstGeom>
              <a:noFill/>
              <a:ln w="9525" cap="flat" cmpd="sng">
                <a:solidFill>
                  <a:schemeClr val="hlink"/>
                </a:solidFill>
                <a:prstDash val="solid"/>
                <a:miter lim="800000"/>
                <a:headEnd type="none" w="med" len="med"/>
                <a:tailEnd type="none" w="med" len="med"/>
              </a:ln>
            </p:spPr>
          </p:cxnSp>
          <p:sp>
            <p:nvSpPr>
              <p:cNvPr id="147" name="Google Shape;147;p27"/>
              <p:cNvSpPr/>
              <p:nvPr/>
            </p:nvSpPr>
            <p:spPr>
              <a:xfrm flipH="1">
                <a:off x="218" y="916"/>
                <a:ext cx="238" cy="240"/>
              </a:xfrm>
              <a:custGeom>
                <a:avLst/>
                <a:gdLst/>
                <a:ahLst/>
                <a:cxnLst/>
                <a:rect l="l" t="t" r="r" b="b"/>
                <a:pathLst>
                  <a:path w="43195" h="43200" fill="none" extrusionOk="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path>
                  <a:path w="43195" h="43200" extrusionOk="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lnTo>
                      <a:pt x="21595" y="21600"/>
                    </a:lnTo>
                    <a:lnTo>
                      <a:pt x="21114" y="5"/>
                    </a:lnTo>
                    <a:close/>
                  </a:path>
                </a:pathLst>
              </a:custGeom>
              <a:noFill/>
              <a:ln w="9525" cap="flat" cmpd="sng">
                <a:solidFill>
                  <a:schemeClr val="hlink"/>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ahoma"/>
                  <a:ea typeface="Tahoma"/>
                  <a:cs typeface="Tahoma"/>
                  <a:sym typeface="Tahoma"/>
                </a:endParaRPr>
              </a:p>
            </p:txBody>
          </p:sp>
        </p:grpSp>
      </p:grpSp>
      <p:sp>
        <p:nvSpPr>
          <p:cNvPr id="148" name="Google Shape;148;p27"/>
          <p:cNvSpPr txBox="1">
            <a:spLocks noGrp="1"/>
          </p:cNvSpPr>
          <p:nvPr>
            <p:ph type="title"/>
          </p:nvPr>
        </p:nvSpPr>
        <p:spPr>
          <a:xfrm>
            <a:off x="609600" y="304800"/>
            <a:ext cx="7772400" cy="11430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4400" b="0"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149" name="Google Shape;149;p27" descr="Rectangle: Click to edit Master text styles &#10;Second level &#10;Third level &#10;Fourth level &#10;Fifth level"/>
          <p:cNvSpPr txBox="1">
            <a:spLocks noGrp="1"/>
          </p:cNvSpPr>
          <p:nvPr>
            <p:ph type="body" idx="1"/>
          </p:nvPr>
        </p:nvSpPr>
        <p:spPr>
          <a:xfrm>
            <a:off x="838200" y="1905000"/>
            <a:ext cx="7772400" cy="4114800"/>
          </a:xfrm>
          <a:prstGeom prst="rect">
            <a:avLst/>
          </a:prstGeom>
          <a:noFill/>
          <a:ln>
            <a:noFill/>
          </a:ln>
        </p:spPr>
        <p:txBody>
          <a:bodyPr spcFirstLastPara="1" wrap="square" lIns="91425" tIns="45700" rIns="91425" bIns="45700" anchor="t" anchorCtr="0">
            <a:noAutofit/>
          </a:bodyPr>
          <a:lstStyle>
            <a:lvl1pPr marL="457200" marR="0" lvl="0" indent="-350520" algn="l" rtl="0">
              <a:spcBef>
                <a:spcPts val="640"/>
              </a:spcBef>
              <a:spcAft>
                <a:spcPts val="0"/>
              </a:spcAft>
              <a:buClr>
                <a:schemeClr val="dk1"/>
              </a:buClr>
              <a:buSzPts val="1920"/>
              <a:buFont typeface="Noto Sans Symbols"/>
              <a:buChar char="❑"/>
              <a:defRPr sz="3200" b="0" i="0" u="none" strike="noStrike" cap="none">
                <a:solidFill>
                  <a:schemeClr val="dk1"/>
                </a:solidFill>
                <a:latin typeface="Tahoma"/>
                <a:ea typeface="Tahoma"/>
                <a:cs typeface="Tahoma"/>
                <a:sym typeface="Tahoma"/>
              </a:defRPr>
            </a:lvl1pPr>
            <a:lvl2pPr marL="914400" marR="0" lvl="1" indent="-335280" algn="l" rtl="0">
              <a:spcBef>
                <a:spcPts val="560"/>
              </a:spcBef>
              <a:spcAft>
                <a:spcPts val="0"/>
              </a:spcAft>
              <a:buClr>
                <a:schemeClr val="dk1"/>
              </a:buClr>
              <a:buSzPts val="1680"/>
              <a:buFont typeface="Noto Sans Symbols"/>
              <a:buChar char="■"/>
              <a:defRPr sz="2800" b="0" i="0" u="none" strike="noStrike" cap="none">
                <a:solidFill>
                  <a:schemeClr val="dk1"/>
                </a:solidFill>
                <a:latin typeface="Tahoma"/>
                <a:ea typeface="Tahoma"/>
                <a:cs typeface="Tahoma"/>
                <a:sym typeface="Tahoma"/>
              </a:defRPr>
            </a:lvl2pPr>
            <a:lvl3pPr marL="1371600" marR="0" lvl="2" indent="-373380" algn="l" rtl="0">
              <a:spcBef>
                <a:spcPts val="480"/>
              </a:spcBef>
              <a:spcAft>
                <a:spcPts val="0"/>
              </a:spcAft>
              <a:buClr>
                <a:schemeClr val="hlink"/>
              </a:buClr>
              <a:buSzPts val="2280"/>
              <a:buFont typeface="Noto Sans Symbols"/>
              <a:buChar char="⬥"/>
              <a:defRPr sz="2400" b="0" i="0" u="none" strike="noStrike" cap="none">
                <a:solidFill>
                  <a:schemeClr val="dk1"/>
                </a:solidFill>
                <a:latin typeface="Tahoma"/>
                <a:ea typeface="Tahoma"/>
                <a:cs typeface="Tahoma"/>
                <a:sym typeface="Tahoma"/>
              </a:defRPr>
            </a:lvl3pPr>
            <a:lvl4pPr marL="1828800" marR="0" lvl="3" indent="-311150" algn="l" rtl="0">
              <a:spcBef>
                <a:spcPts val="400"/>
              </a:spcBef>
              <a:spcAft>
                <a:spcPts val="0"/>
              </a:spcAft>
              <a:buClr>
                <a:schemeClr val="dk1"/>
              </a:buClr>
              <a:buSzPts val="1300"/>
              <a:buFont typeface="Noto Sans Symbols"/>
              <a:buChar char="■"/>
              <a:defRPr sz="2000" b="0" i="0" u="none" strike="noStrike" cap="none">
                <a:solidFill>
                  <a:schemeClr val="dk1"/>
                </a:solidFill>
                <a:latin typeface="Tahoma"/>
                <a:ea typeface="Tahoma"/>
                <a:cs typeface="Tahoma"/>
                <a:sym typeface="Tahoma"/>
              </a:defRPr>
            </a:lvl4pPr>
            <a:lvl5pPr marL="2286000" marR="0" lvl="4"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5pPr>
            <a:lvl6pPr marL="2743200" marR="0" lvl="5"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6pPr>
            <a:lvl7pPr marL="3200400" marR="0" lvl="6"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7pPr>
            <a:lvl8pPr marL="3657600" marR="0" lvl="7"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8pPr>
            <a:lvl9pPr marL="4114800" marR="0" lvl="8" indent="-304800" algn="l" rtl="0">
              <a:spcBef>
                <a:spcPts val="400"/>
              </a:spcBef>
              <a:spcAft>
                <a:spcPts val="0"/>
              </a:spcAft>
              <a:buClr>
                <a:schemeClr val="hlink"/>
              </a:buClr>
              <a:buSzPts val="1200"/>
              <a:buFont typeface="Noto Sans Symbols"/>
              <a:buChar char="■"/>
              <a:defRPr sz="2000" b="0" i="0" u="none" strike="noStrike" cap="none">
                <a:solidFill>
                  <a:schemeClr val="dk1"/>
                </a:solidFill>
                <a:latin typeface="Tahoma"/>
                <a:ea typeface="Tahoma"/>
                <a:cs typeface="Tahoma"/>
                <a:sym typeface="Tahoma"/>
              </a:defRPr>
            </a:lvl9pPr>
          </a:lstStyle>
          <a:p>
            <a:endParaRPr/>
          </a:p>
        </p:txBody>
      </p:sp>
      <p:sp>
        <p:nvSpPr>
          <p:cNvPr id="150" name="Google Shape;150;p27"/>
          <p:cNvSpPr txBox="1">
            <a:spLocks noGrp="1"/>
          </p:cNvSpPr>
          <p:nvPr>
            <p:ph type="dt" idx="10"/>
          </p:nvPr>
        </p:nvSpPr>
        <p:spPr>
          <a:xfrm>
            <a:off x="76200" y="6248400"/>
            <a:ext cx="35052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1400" b="0" i="0" u="none">
                <a:solidFill>
                  <a:schemeClr val="dk1"/>
                </a:solidFill>
                <a:latin typeface="Tahoma"/>
                <a:ea typeface="Tahoma"/>
                <a:cs typeface="Tahoma"/>
                <a:sym typeface="Tahoma"/>
              </a:defRPr>
            </a:lvl1pPr>
            <a:lvl2pPr marR="0" lvl="1"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9pPr>
          </a:lstStyle>
          <a:p>
            <a:endParaRPr/>
          </a:p>
        </p:txBody>
      </p:sp>
      <p:sp>
        <p:nvSpPr>
          <p:cNvPr id="151" name="Google Shape;151;p27"/>
          <p:cNvSpPr txBox="1">
            <a:spLocks noGrp="1"/>
          </p:cNvSpPr>
          <p:nvPr>
            <p:ph type="ftr" idx="1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1400" b="0" i="0" u="none">
                <a:solidFill>
                  <a:schemeClr val="dk1"/>
                </a:solidFill>
                <a:latin typeface="Tahoma"/>
                <a:ea typeface="Tahoma"/>
                <a:cs typeface="Tahoma"/>
                <a:sym typeface="Tahoma"/>
              </a:defRPr>
            </a:lvl1pPr>
            <a:lvl2pPr marR="0" lvl="1"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SzPts val="1400"/>
              <a:buNone/>
              <a:defRPr sz="2400" b="0" i="0" u="none" strike="noStrike" cap="none">
                <a:solidFill>
                  <a:schemeClr val="dk1"/>
                </a:solidFill>
                <a:latin typeface="Tahoma"/>
                <a:ea typeface="Tahoma"/>
                <a:cs typeface="Tahoma"/>
                <a:sym typeface="Tahoma"/>
              </a:defRPr>
            </a:lvl9pPr>
          </a:lstStyle>
          <a:p>
            <a:endParaRPr/>
          </a:p>
        </p:txBody>
      </p:sp>
      <p:sp>
        <p:nvSpPr>
          <p:cNvPr id="152" name="Google Shape;152;p27"/>
          <p:cNvSpPr txBox="1">
            <a:spLocks noGrp="1"/>
          </p:cNvSpPr>
          <p:nvPr>
            <p:ph type="sldNum" idx="12"/>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1pPr>
            <a:lvl2pPr marL="0" marR="0" lvl="1"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2pPr>
            <a:lvl3pPr marL="0" marR="0" lvl="2"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3pPr>
            <a:lvl4pPr marL="0" marR="0" lvl="3"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4pPr>
            <a:lvl5pPr marL="0" marR="0" lvl="4"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5pPr>
            <a:lvl6pPr marL="0" marR="0" lvl="5"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6pPr>
            <a:lvl7pPr marL="0" marR="0" lvl="6"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7pPr>
            <a:lvl8pPr marL="0" marR="0" lvl="7"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8pPr>
            <a:lvl9pPr marL="0" marR="0" lvl="8" indent="0" algn="r" rtl="0">
              <a:lnSpc>
                <a:spcPct val="100000"/>
              </a:lnSpc>
              <a:spcBef>
                <a:spcPts val="0"/>
              </a:spcBef>
              <a:spcAft>
                <a:spcPts val="0"/>
              </a:spcAft>
              <a:buClr>
                <a:schemeClr val="dk1"/>
              </a:buClr>
              <a:buSzPts val="1400"/>
              <a:buFont typeface="Tahoma"/>
              <a:buNone/>
              <a:defRPr sz="1400" b="0" i="0" u="none">
                <a:solidFill>
                  <a:schemeClr val="dk1"/>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
          <p:cNvSpPr txBox="1">
            <a:spLocks noGrp="1"/>
          </p:cNvSpPr>
          <p:nvPr>
            <p:ph type="ctrTitle"/>
          </p:nvPr>
        </p:nvSpPr>
        <p:spPr>
          <a:xfrm>
            <a:off x="1066800" y="1752600"/>
            <a:ext cx="79248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The vector in TensorFlow</a:t>
            </a:r>
            <a:endParaRPr/>
          </a:p>
        </p:txBody>
      </p:sp>
      <p:pic>
        <p:nvPicPr>
          <p:cNvPr id="190" name="Google Shape;190;p1"/>
          <p:cNvPicPr preferRelativeResize="0"/>
          <p:nvPr/>
        </p:nvPicPr>
        <p:blipFill rotWithShape="1">
          <a:blip r:embed="rId3">
            <a:alphaModFix/>
          </a:blip>
          <a:srcRect/>
          <a:stretch/>
        </p:blipFill>
        <p:spPr>
          <a:xfrm>
            <a:off x="65087" y="44450"/>
            <a:ext cx="1254125" cy="488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10"/>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283" name="Google Shape;283;p10"/>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10</a:t>
            </a:fld>
            <a:endParaRPr/>
          </a:p>
        </p:txBody>
      </p:sp>
      <p:sp>
        <p:nvSpPr>
          <p:cNvPr id="284" name="Google Shape;284;p10"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Setup the hyperparameters</a:t>
            </a:r>
            <a:endParaRPr/>
          </a:p>
        </p:txBody>
      </p:sp>
      <p:pic>
        <p:nvPicPr>
          <p:cNvPr id="285" name="Google Shape;285;p10"/>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286" name="Google Shape;286;p10"/>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287" name="Google Shape;287;p10"/>
          <p:cNvPicPr preferRelativeResize="0"/>
          <p:nvPr/>
        </p:nvPicPr>
        <p:blipFill rotWithShape="1">
          <a:blip r:embed="rId4">
            <a:alphaModFix/>
          </a:blip>
          <a:srcRect/>
          <a:stretch/>
        </p:blipFill>
        <p:spPr>
          <a:xfrm>
            <a:off x="1752600" y="2362200"/>
            <a:ext cx="6477000" cy="363696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11"/>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294" name="Google Shape;294;p11"/>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11</a:t>
            </a:fld>
            <a:endParaRPr/>
          </a:p>
        </p:txBody>
      </p:sp>
      <p:sp>
        <p:nvSpPr>
          <p:cNvPr id="295" name="Google Shape;295;p11"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Import the tokenizer and the pad sequences.</a:t>
            </a:r>
            <a:endParaRPr/>
          </a:p>
        </p:txBody>
      </p:sp>
      <p:pic>
        <p:nvPicPr>
          <p:cNvPr id="296" name="Google Shape;296;p11"/>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297" name="Google Shape;297;p11"/>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298" name="Google Shape;298;p11"/>
          <p:cNvPicPr preferRelativeResize="0"/>
          <p:nvPr/>
        </p:nvPicPr>
        <p:blipFill rotWithShape="1">
          <a:blip r:embed="rId4">
            <a:alphaModFix/>
          </a:blip>
          <a:srcRect/>
          <a:stretch/>
        </p:blipFill>
        <p:spPr>
          <a:xfrm>
            <a:off x="1562100" y="2438400"/>
            <a:ext cx="6934200" cy="394176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12"/>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305" name="Google Shape;305;p12"/>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12</a:t>
            </a:fld>
            <a:endParaRPr/>
          </a:p>
        </p:txBody>
      </p:sp>
      <p:sp>
        <p:nvSpPr>
          <p:cNvPr id="306" name="Google Shape;306;p12"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Create an instance of tokenizer</a:t>
            </a:r>
            <a:endParaRPr/>
          </a:p>
        </p:txBody>
      </p:sp>
      <p:pic>
        <p:nvPicPr>
          <p:cNvPr id="307" name="Google Shape;307;p12"/>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308" name="Google Shape;308;p12"/>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309" name="Google Shape;309;p12"/>
          <p:cNvPicPr preferRelativeResize="0"/>
          <p:nvPr/>
        </p:nvPicPr>
        <p:blipFill rotWithShape="1">
          <a:blip r:embed="rId4">
            <a:alphaModFix/>
          </a:blip>
          <a:srcRect/>
          <a:stretch/>
        </p:blipFill>
        <p:spPr>
          <a:xfrm>
            <a:off x="1333500" y="2314575"/>
            <a:ext cx="7162800" cy="4035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13"/>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316" name="Google Shape;316;p13"/>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13</a:t>
            </a:fld>
            <a:endParaRPr/>
          </a:p>
        </p:txBody>
      </p:sp>
      <p:sp>
        <p:nvSpPr>
          <p:cNvPr id="317" name="Google Shape;317;p13"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a:t>F</a:t>
            </a:r>
            <a:r>
              <a:rPr lang="en-US" sz="2000" b="0" i="0" u="none">
                <a:solidFill>
                  <a:schemeClr val="dk1"/>
                </a:solidFill>
                <a:latin typeface="Tahoma"/>
                <a:ea typeface="Tahoma"/>
                <a:cs typeface="Tahoma"/>
                <a:sym typeface="Tahoma"/>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it the </a:t>
            </a:r>
            <a:r>
              <a:rPr lang="en-US" sz="2000" b="0" i="0" u="none">
                <a:solidFill>
                  <a:schemeClr val="dk1"/>
                </a:solidFill>
                <a:latin typeface="Tahoma"/>
                <a:ea typeface="Tahoma"/>
                <a:cs typeface="Tahoma"/>
                <a:sym typeface="Tahoma"/>
              </a:rPr>
              <a:t>tokenizer on our training set of data.</a:t>
            </a:r>
            <a:endParaRPr/>
          </a:p>
        </p:txBody>
      </p:sp>
      <p:pic>
        <p:nvPicPr>
          <p:cNvPr id="318" name="Google Shape;318;p13"/>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319" name="Google Shape;319;p13"/>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320" name="Google Shape;320;p13"/>
          <p:cNvPicPr preferRelativeResize="0"/>
          <p:nvPr/>
        </p:nvPicPr>
        <p:blipFill rotWithShape="1">
          <a:blip r:embed="rId4">
            <a:alphaModFix/>
          </a:blip>
          <a:srcRect/>
          <a:stretch/>
        </p:blipFill>
        <p:spPr>
          <a:xfrm>
            <a:off x="1447800" y="2366962"/>
            <a:ext cx="6781800" cy="376713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14"/>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327" name="Google Shape;327;p14"/>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14</a:t>
            </a:fld>
            <a:endParaRPr/>
          </a:p>
        </p:txBody>
      </p:sp>
      <p:sp>
        <p:nvSpPr>
          <p:cNvPr id="328" name="Google Shape;328;p14"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a:t>R</a:t>
            </a:r>
            <a:r>
              <a:rPr lang="en-US" sz="2000" b="0" i="0" u="none">
                <a:solidFill>
                  <a:schemeClr val="dk1"/>
                </a:solidFill>
                <a:latin typeface="Tahoma"/>
                <a:ea typeface="Tahoma"/>
                <a:cs typeface="Tahoma"/>
                <a:sym typeface="Tahoma"/>
              </a:rPr>
              <a:t>eplace the strings containing the words with the token value we created for them</a:t>
            </a:r>
            <a:endParaRPr/>
          </a:p>
        </p:txBody>
      </p:sp>
      <p:pic>
        <p:nvPicPr>
          <p:cNvPr id="329" name="Google Shape;329;p14"/>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330" name="Google Shape;330;p14"/>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331" name="Google Shape;331;p14"/>
          <p:cNvPicPr preferRelativeResize="0"/>
          <p:nvPr/>
        </p:nvPicPr>
        <p:blipFill rotWithShape="1">
          <a:blip r:embed="rId4">
            <a:alphaModFix/>
          </a:blip>
          <a:srcRect/>
          <a:stretch/>
        </p:blipFill>
        <p:spPr>
          <a:xfrm>
            <a:off x="2057400" y="2819400"/>
            <a:ext cx="6096000" cy="337343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5"/>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338" name="Google Shape;338;p15"/>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15</a:t>
            </a:fld>
            <a:endParaRPr/>
          </a:p>
        </p:txBody>
      </p:sp>
      <p:sp>
        <p:nvSpPr>
          <p:cNvPr id="339" name="Google Shape;339;p15"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a:t>P</a:t>
            </a:r>
            <a:r>
              <a:rPr lang="en-US" sz="2000" b="0" i="0" u="none">
                <a:solidFill>
                  <a:schemeClr val="dk1"/>
                </a:solidFill>
                <a:latin typeface="Tahoma"/>
                <a:ea typeface="Tahoma"/>
                <a:cs typeface="Tahoma"/>
                <a:sym typeface="Tahoma"/>
              </a:rPr>
              <a:t>ad and or truncate the sequenced sentences until they're all the same length, determined by the maxlength parameter</a:t>
            </a:r>
            <a:endParaRPr/>
          </a:p>
        </p:txBody>
      </p:sp>
      <p:pic>
        <p:nvPicPr>
          <p:cNvPr id="340" name="Google Shape;340;p15"/>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341" name="Google Shape;341;p15"/>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342" name="Google Shape;342;p15"/>
          <p:cNvPicPr preferRelativeResize="0"/>
          <p:nvPr/>
        </p:nvPicPr>
        <p:blipFill rotWithShape="1">
          <a:blip r:embed="rId4">
            <a:alphaModFix/>
          </a:blip>
          <a:srcRect/>
          <a:stretch/>
        </p:blipFill>
        <p:spPr>
          <a:xfrm>
            <a:off x="1638300" y="2819400"/>
            <a:ext cx="6286500" cy="350361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16"/>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349" name="Google Shape;349;p16"/>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16</a:t>
            </a:fld>
            <a:endParaRPr/>
          </a:p>
        </p:txBody>
      </p:sp>
      <p:sp>
        <p:nvSpPr>
          <p:cNvPr id="350" name="Google Shape;350;p16"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Process for the testing sequences</a:t>
            </a:r>
            <a:endParaRPr/>
          </a:p>
        </p:txBody>
      </p:sp>
      <p:pic>
        <p:nvPicPr>
          <p:cNvPr id="351" name="Google Shape;351;p16"/>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352" name="Google Shape;352;p16"/>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353" name="Google Shape;353;p16"/>
          <p:cNvPicPr preferRelativeResize="0"/>
          <p:nvPr/>
        </p:nvPicPr>
        <p:blipFill rotWithShape="1">
          <a:blip r:embed="rId4">
            <a:alphaModFix/>
          </a:blip>
          <a:srcRect/>
          <a:stretch/>
        </p:blipFill>
        <p:spPr>
          <a:xfrm>
            <a:off x="1643062" y="2527300"/>
            <a:ext cx="6934200" cy="3721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7"/>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360" name="Google Shape;360;p17"/>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17</a:t>
            </a:fld>
            <a:endParaRPr/>
          </a:p>
        </p:txBody>
      </p:sp>
      <p:sp>
        <p:nvSpPr>
          <p:cNvPr id="361" name="Google Shape;361;p17"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a:t>D</a:t>
            </a:r>
            <a:r>
              <a:rPr lang="en-US" sz="2000" b="0" i="0" u="none">
                <a:solidFill>
                  <a:schemeClr val="dk1"/>
                </a:solidFill>
                <a:latin typeface="Tahoma"/>
                <a:ea typeface="Tahoma"/>
                <a:cs typeface="Tahoma"/>
                <a:sym typeface="Tahoma"/>
              </a:rPr>
              <a:t>efine our neural network.</a:t>
            </a:r>
            <a:endParaRPr/>
          </a:p>
        </p:txBody>
      </p:sp>
      <p:pic>
        <p:nvPicPr>
          <p:cNvPr id="362" name="Google Shape;362;p17"/>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363" name="Google Shape;363;p17"/>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364" name="Google Shape;364;p17"/>
          <p:cNvPicPr preferRelativeResize="0"/>
          <p:nvPr/>
        </p:nvPicPr>
        <p:blipFill rotWithShape="1">
          <a:blip r:embed="rId4">
            <a:alphaModFix/>
          </a:blip>
          <a:srcRect/>
          <a:stretch/>
        </p:blipFill>
        <p:spPr>
          <a:xfrm>
            <a:off x="1066800" y="2620962"/>
            <a:ext cx="7543800" cy="16160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18"/>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The vector in TensorFlow</a:t>
            </a:r>
            <a:endParaRPr/>
          </a:p>
        </p:txBody>
      </p:sp>
      <p:sp>
        <p:nvSpPr>
          <p:cNvPr id="371" name="Google Shape;371;p18"/>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18</a:t>
            </a:fld>
            <a:endParaRPr/>
          </a:p>
        </p:txBody>
      </p:sp>
      <p:sp>
        <p:nvSpPr>
          <p:cNvPr id="372" name="Google Shape;372;p18"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A tensor is a vector or matrix of n-dimensions that represents all types of data. </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All values in a tensor hold identical data type with a known (or partially known) shape. </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The shape of the data is the dimensionality of the matrix or array.</a:t>
            </a:r>
            <a:endParaRPr/>
          </a:p>
        </p:txBody>
      </p:sp>
      <p:pic>
        <p:nvPicPr>
          <p:cNvPr id="373" name="Google Shape;373;p18"/>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374" name="Google Shape;374;p18"/>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19"/>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The vector in TensorFlow</a:t>
            </a:r>
            <a:endParaRPr/>
          </a:p>
        </p:txBody>
      </p:sp>
      <p:sp>
        <p:nvSpPr>
          <p:cNvPr id="381" name="Google Shape;381;p19"/>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19</a:t>
            </a:fld>
            <a:endParaRPr/>
          </a:p>
        </p:txBody>
      </p:sp>
      <p:sp>
        <p:nvSpPr>
          <p:cNvPr id="382" name="Google Shape;382;p19"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The situation: </a:t>
            </a:r>
            <a:endParaRPr/>
          </a:p>
          <a:p>
            <a:pPr marL="742950" lvl="1" indent="-285750" algn="l" rtl="0">
              <a:lnSpc>
                <a:spcPct val="150000"/>
              </a:lnSpc>
              <a:spcBef>
                <a:spcPts val="320"/>
              </a:spcBef>
              <a:spcAft>
                <a:spcPts val="0"/>
              </a:spcAft>
              <a:buClr>
                <a:schemeClr val="dk1"/>
              </a:buClr>
              <a:buSzPts val="960"/>
              <a:buFont typeface="Noto Sans Symbols"/>
              <a:buChar char="■"/>
            </a:pPr>
            <a:r>
              <a:rPr lang="en-US" sz="1600" b="0" i="0" u="none">
                <a:solidFill>
                  <a:schemeClr val="dk1"/>
                </a:solidFill>
                <a:latin typeface="Tahoma"/>
                <a:ea typeface="Tahoma"/>
                <a:cs typeface="Tahoma"/>
                <a:sym typeface="Tahoma"/>
              </a:rPr>
              <a:t>You have words in a sentence and often words that have similar meanings are close to each other. So in a movie review, it might say that the movie was dull and boring, or it might say that it was fun and exciting. So what if you could pick a vector in a higher-dimensional space say 16 dimensions, and words that are found together are given similar vectors. Then over time, words can begin to cluster together. The meaning of the words can come from the labeling of the dataset. So in this case, we say a negative review and the words dull and boring show up a lot in the negative review so that they have similar </a:t>
            </a:r>
            <a:r>
              <a:rPr lang="en-US" sz="1600" b="1" i="0" u="none">
                <a:solidFill>
                  <a:schemeClr val="dk1"/>
                </a:solidFill>
                <a:latin typeface="Tahoma"/>
                <a:ea typeface="Tahoma"/>
                <a:cs typeface="Tahoma"/>
                <a:sym typeface="Tahoma"/>
              </a:rPr>
              <a:t>sentiments</a:t>
            </a:r>
            <a:r>
              <a:rPr lang="en-US" sz="1600" b="0" i="0" u="none">
                <a:solidFill>
                  <a:schemeClr val="dk1"/>
                </a:solidFill>
                <a:latin typeface="Tahoma"/>
                <a:ea typeface="Tahoma"/>
                <a:cs typeface="Tahoma"/>
                <a:sym typeface="Tahoma"/>
              </a:rPr>
              <a:t>, and they are close to each other in the sentence.</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rgbClr val="FF0000"/>
                </a:solidFill>
                <a:latin typeface="Tahoma"/>
                <a:ea typeface="Tahoma"/>
                <a:cs typeface="Tahoma"/>
                <a:sym typeface="Tahoma"/>
              </a:rPr>
              <a:t>Discuss and give your opinion</a:t>
            </a:r>
            <a:endParaRPr/>
          </a:p>
        </p:txBody>
      </p:sp>
      <p:pic>
        <p:nvPicPr>
          <p:cNvPr id="383" name="Google Shape;383;p19"/>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384" name="Google Shape;384;p19"/>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
          <p:cNvSpPr txBox="1">
            <a:spLocks noGrp="1"/>
          </p:cNvSpPr>
          <p:nvPr>
            <p:ph type="title"/>
          </p:nvPr>
        </p:nvSpPr>
        <p:spPr>
          <a:xfrm>
            <a:off x="609600" y="3048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Objectives</a:t>
            </a:r>
            <a:endParaRPr/>
          </a:p>
        </p:txBody>
      </p:sp>
      <p:sp>
        <p:nvSpPr>
          <p:cNvPr id="196" name="Google Shape;196;p2" descr="Rectangle: Click to edit Master text styles &#10;Second level &#10;Third level &#10;Fourth level &#10;Fifth level"/>
          <p:cNvSpPr txBox="1">
            <a:spLocks noGrp="1"/>
          </p:cNvSpPr>
          <p:nvPr>
            <p:ph type="body" idx="1"/>
          </p:nvPr>
        </p:nvSpPr>
        <p:spPr>
          <a:xfrm>
            <a:off x="838200" y="19050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Process the IMDB dataset</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Understand the vector in TensorFlow</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Implementation the model</a:t>
            </a:r>
            <a:endParaRPr/>
          </a:p>
        </p:txBody>
      </p:sp>
      <p:sp>
        <p:nvSpPr>
          <p:cNvPr id="197" name="Google Shape;197;p2"/>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2</a:t>
            </a:fld>
            <a:endParaRPr/>
          </a:p>
        </p:txBody>
      </p:sp>
      <p:pic>
        <p:nvPicPr>
          <p:cNvPr id="198" name="Google Shape;198;p2"/>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199" name="Google Shape;199;p2"/>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20"/>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The vector in TensorFlow</a:t>
            </a:r>
            <a:endParaRPr/>
          </a:p>
        </p:txBody>
      </p:sp>
      <p:sp>
        <p:nvSpPr>
          <p:cNvPr id="391" name="Google Shape;391;p20"/>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20</a:t>
            </a:fld>
            <a:endParaRPr/>
          </a:p>
        </p:txBody>
      </p:sp>
      <p:sp>
        <p:nvSpPr>
          <p:cNvPr id="392" name="Google Shape;392;p20"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The neural network trains, it can then learn these vectors associating them with the labels to come up with what's called an embedding, the vectors for each word with their associated sentiment.</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The results of the embedding will be a 2D array with the length of the sentence and the embedding dimension</a:t>
            </a:r>
            <a:endParaRPr/>
          </a:p>
        </p:txBody>
      </p:sp>
      <p:pic>
        <p:nvPicPr>
          <p:cNvPr id="393" name="Google Shape;393;p20"/>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394" name="Google Shape;394;p20"/>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395" name="Google Shape;395;p20"/>
          <p:cNvPicPr preferRelativeResize="0"/>
          <p:nvPr/>
        </p:nvPicPr>
        <p:blipFill rotWithShape="1">
          <a:blip r:embed="rId4">
            <a:alphaModFix/>
          </a:blip>
          <a:srcRect/>
          <a:stretch/>
        </p:blipFill>
        <p:spPr>
          <a:xfrm>
            <a:off x="896937" y="4724400"/>
            <a:ext cx="7696200" cy="169386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21"/>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The vector in TensorFlow</a:t>
            </a:r>
            <a:endParaRPr/>
          </a:p>
        </p:txBody>
      </p:sp>
      <p:sp>
        <p:nvSpPr>
          <p:cNvPr id="402" name="Google Shape;402;p21"/>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21</a:t>
            </a:fld>
            <a:endParaRPr/>
          </a:p>
        </p:txBody>
      </p:sp>
      <p:sp>
        <p:nvSpPr>
          <p:cNvPr id="403" name="Google Shape;403;p21"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a:t>F</a:t>
            </a:r>
            <a:r>
              <a:rPr lang="en-US" sz="2000" b="0" i="0" u="none">
                <a:solidFill>
                  <a:schemeClr val="dk1"/>
                </a:solidFill>
                <a:latin typeface="Tahoma"/>
                <a:ea typeface="Tahoma"/>
                <a:cs typeface="Tahoma"/>
                <a:sym typeface="Tahoma"/>
              </a:rPr>
              <a:t>eed that into a dense neural network to do the classification</a:t>
            </a:r>
            <a:endParaRPr/>
          </a:p>
        </p:txBody>
      </p:sp>
      <p:pic>
        <p:nvPicPr>
          <p:cNvPr id="404" name="Google Shape;404;p21"/>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405" name="Google Shape;405;p21"/>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406" name="Google Shape;406;p21"/>
          <p:cNvPicPr preferRelativeResize="0"/>
          <p:nvPr/>
        </p:nvPicPr>
        <p:blipFill rotWithShape="1">
          <a:blip r:embed="rId4">
            <a:alphaModFix/>
          </a:blip>
          <a:srcRect/>
          <a:stretch/>
        </p:blipFill>
        <p:spPr>
          <a:xfrm>
            <a:off x="1219200" y="2514600"/>
            <a:ext cx="7239000" cy="17621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22"/>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The vector in TensorFlow</a:t>
            </a:r>
            <a:endParaRPr/>
          </a:p>
        </p:txBody>
      </p:sp>
      <p:sp>
        <p:nvSpPr>
          <p:cNvPr id="413" name="Google Shape;413;p22"/>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22</a:t>
            </a:fld>
            <a:endParaRPr/>
          </a:p>
        </p:txBody>
      </p:sp>
      <p:sp>
        <p:nvSpPr>
          <p:cNvPr id="414" name="Google Shape;414;p22"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2 centrals: Fun – Boring: fun, funny closed together</a:t>
            </a:r>
            <a:endParaRPr sz="2000" b="0" i="0" u="none">
              <a:solidFill>
                <a:schemeClr val="dk1"/>
              </a:solidFill>
              <a:latin typeface="Tahoma"/>
              <a:ea typeface="Tahoma"/>
              <a:cs typeface="Tahoma"/>
              <a:sym typeface="Tahoma"/>
            </a:endParaRPr>
          </a:p>
          <a:p>
            <a:pPr marL="0" lvl="0" indent="0" algn="l" rtl="0">
              <a:lnSpc>
                <a:spcPct val="150000"/>
              </a:lnSpc>
              <a:spcBef>
                <a:spcPts val="0"/>
              </a:spcBef>
              <a:spcAft>
                <a:spcPts val="0"/>
              </a:spcAft>
              <a:buNone/>
            </a:pPr>
            <a:endParaRPr sz="2000"/>
          </a:p>
          <a:p>
            <a:pPr marL="0" lvl="0" indent="0" algn="l" rtl="0">
              <a:lnSpc>
                <a:spcPct val="150000"/>
              </a:lnSpc>
              <a:spcBef>
                <a:spcPts val="0"/>
              </a:spcBef>
              <a:spcAft>
                <a:spcPts val="0"/>
              </a:spcAft>
              <a:buNone/>
            </a:pPr>
            <a:endParaRPr sz="2000"/>
          </a:p>
          <a:p>
            <a:pPr marL="0" lvl="0" indent="0" algn="l" rtl="0">
              <a:lnSpc>
                <a:spcPct val="150000"/>
              </a:lnSpc>
              <a:spcBef>
                <a:spcPts val="0"/>
              </a:spcBef>
              <a:spcAft>
                <a:spcPts val="0"/>
              </a:spcAft>
              <a:buNone/>
            </a:pPr>
            <a:endParaRPr sz="2000"/>
          </a:p>
          <a:p>
            <a:pPr marL="0" lvl="0" indent="0" algn="l" rtl="0">
              <a:lnSpc>
                <a:spcPct val="150000"/>
              </a:lnSpc>
              <a:spcBef>
                <a:spcPts val="0"/>
              </a:spcBef>
              <a:spcAft>
                <a:spcPts val="0"/>
              </a:spcAft>
              <a:buNone/>
            </a:pPr>
            <a:endParaRPr sz="2000"/>
          </a:p>
          <a:p>
            <a:pPr marL="0" lvl="0" indent="0" algn="l" rtl="0">
              <a:lnSpc>
                <a:spcPct val="150000"/>
              </a:lnSpc>
              <a:spcBef>
                <a:spcPts val="0"/>
              </a:spcBef>
              <a:spcAft>
                <a:spcPts val="0"/>
              </a:spcAft>
              <a:buNone/>
            </a:pPr>
            <a:endParaRPr sz="2000"/>
          </a:p>
          <a:p>
            <a:pPr marL="0" lvl="0" indent="0" algn="l" rtl="0">
              <a:lnSpc>
                <a:spcPct val="150000"/>
              </a:lnSpc>
              <a:spcBef>
                <a:spcPts val="0"/>
              </a:spcBef>
              <a:spcAft>
                <a:spcPts val="0"/>
              </a:spcAft>
              <a:buNone/>
            </a:pPr>
            <a:endParaRPr sz="2000"/>
          </a:p>
          <a:p>
            <a:pPr marL="0" lvl="0" indent="0" algn="l" rtl="0">
              <a:lnSpc>
                <a:spcPct val="150000"/>
              </a:lnSpc>
              <a:spcBef>
                <a:spcPts val="0"/>
              </a:spcBef>
              <a:spcAft>
                <a:spcPts val="0"/>
              </a:spcAft>
              <a:buNone/>
            </a:pPr>
            <a:endParaRPr sz="2000"/>
          </a:p>
          <a:p>
            <a:pPr marL="0" lvl="0" indent="0" algn="l" rtl="0">
              <a:lnSpc>
                <a:spcPct val="150000"/>
              </a:lnSpc>
              <a:spcBef>
                <a:spcPts val="0"/>
              </a:spcBef>
              <a:spcAft>
                <a:spcPts val="0"/>
              </a:spcAft>
              <a:buNone/>
            </a:pPr>
            <a:endParaRPr sz="2000"/>
          </a:p>
          <a:p>
            <a:pPr marL="0" lvl="0" indent="0" algn="l" rtl="0">
              <a:lnSpc>
                <a:spcPct val="150000"/>
              </a:lnSpc>
              <a:spcBef>
                <a:spcPts val="0"/>
              </a:spcBef>
              <a:spcAft>
                <a:spcPts val="0"/>
              </a:spcAft>
              <a:buNone/>
            </a:pPr>
            <a:r>
              <a:rPr lang="en-US" sz="2000"/>
              <a:t>→ discuss and give opinions </a:t>
            </a:r>
            <a:endParaRPr sz="2000"/>
          </a:p>
        </p:txBody>
      </p:sp>
      <p:pic>
        <p:nvPicPr>
          <p:cNvPr id="415" name="Google Shape;415;p22"/>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416" name="Google Shape;416;p22"/>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417" name="Google Shape;417;p22"/>
          <p:cNvPicPr preferRelativeResize="0"/>
          <p:nvPr/>
        </p:nvPicPr>
        <p:blipFill rotWithShape="1">
          <a:blip r:embed="rId4">
            <a:alphaModFix/>
          </a:blip>
          <a:srcRect/>
          <a:stretch/>
        </p:blipFill>
        <p:spPr>
          <a:xfrm>
            <a:off x="1452025" y="2290775"/>
            <a:ext cx="5962651" cy="34018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23"/>
          <p:cNvSpPr txBox="1">
            <a:spLocks noGrp="1"/>
          </p:cNvSpPr>
          <p:nvPr>
            <p:ph type="title"/>
          </p:nvPr>
        </p:nvSpPr>
        <p:spPr>
          <a:xfrm>
            <a:off x="609600" y="304800"/>
            <a:ext cx="7772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Summary</a:t>
            </a:r>
            <a:endParaRPr/>
          </a:p>
        </p:txBody>
      </p:sp>
      <p:sp>
        <p:nvSpPr>
          <p:cNvPr id="423" name="Google Shape;423;p23" descr="Rectangle: Click to edit Master text styles &#10;Second level &#10;Third level &#10;Fourth level &#10;Fifth level"/>
          <p:cNvSpPr txBox="1">
            <a:spLocks noGrp="1"/>
          </p:cNvSpPr>
          <p:nvPr>
            <p:ph type="body" idx="1"/>
          </p:nvPr>
        </p:nvSpPr>
        <p:spPr>
          <a:xfrm>
            <a:off x="838200" y="19050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Process the IMDB dataset</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Understand the vector in TensorFlow</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Implementation the model</a:t>
            </a:r>
            <a:endParaRPr/>
          </a:p>
          <a:p>
            <a:pPr marL="342900" lvl="0" indent="-266700" algn="l" rtl="0">
              <a:spcBef>
                <a:spcPts val="400"/>
              </a:spcBef>
              <a:spcAft>
                <a:spcPts val="0"/>
              </a:spcAft>
              <a:buSzPts val="1200"/>
              <a:buNone/>
            </a:pPr>
            <a:endParaRPr sz="2000" b="0" i="0" u="none">
              <a:solidFill>
                <a:schemeClr val="dk1"/>
              </a:solidFill>
              <a:latin typeface="Tahoma"/>
              <a:ea typeface="Tahoma"/>
              <a:cs typeface="Tahoma"/>
              <a:sym typeface="Tahoma"/>
            </a:endParaRPr>
          </a:p>
        </p:txBody>
      </p:sp>
      <p:sp>
        <p:nvSpPr>
          <p:cNvPr id="424" name="Google Shape;424;p23"/>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23</a:t>
            </a:fld>
            <a:endParaRPr/>
          </a:p>
        </p:txBody>
      </p:sp>
      <p:pic>
        <p:nvPicPr>
          <p:cNvPr id="425" name="Google Shape;425;p23"/>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426" name="Google Shape;426;p23"/>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24"/>
          <p:cNvSpPr txBox="1">
            <a:spLocks noGrp="1"/>
          </p:cNvSpPr>
          <p:nvPr>
            <p:ph type="title"/>
          </p:nvPr>
        </p:nvSpPr>
        <p:spPr>
          <a:xfrm>
            <a:off x="1143000" y="3124200"/>
            <a:ext cx="6705600" cy="1143000"/>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Q &amp; A</a:t>
            </a:r>
            <a:endParaRPr/>
          </a:p>
        </p:txBody>
      </p:sp>
      <p:sp>
        <p:nvSpPr>
          <p:cNvPr id="432" name="Google Shape;432;p24"/>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24</a:t>
            </a:fld>
            <a:endParaRPr/>
          </a:p>
        </p:txBody>
      </p:sp>
      <p:pic>
        <p:nvPicPr>
          <p:cNvPr id="433" name="Google Shape;433;p24"/>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434" name="Google Shape;434;p24"/>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The IMDB dataset</a:t>
            </a:r>
            <a:endParaRPr/>
          </a:p>
        </p:txBody>
      </p:sp>
      <p:sp>
        <p:nvSpPr>
          <p:cNvPr id="206" name="Google Shape;206;p3"/>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3</a:t>
            </a:fld>
            <a:endParaRPr/>
          </a:p>
        </p:txBody>
      </p:sp>
      <p:sp>
        <p:nvSpPr>
          <p:cNvPr id="207" name="Google Shape;207;p3"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This is a dataset for binary sentiment classification containing substantially more data than previous benchmark datasets. We provide a set of 25,000 highly polar movie reviews for training, and 25,000 for testing. </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Raw text and already processed </a:t>
            </a:r>
            <a:r>
              <a:rPr lang="en-US" sz="2000" b="0" i="0" u="sng">
                <a:solidFill>
                  <a:schemeClr val="dk1"/>
                </a:solidFill>
                <a:latin typeface="Tahoma"/>
                <a:ea typeface="Tahoma"/>
                <a:cs typeface="Tahoma"/>
                <a:sym typeface="Tahoma"/>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bag of words</a:t>
            </a:r>
            <a:r>
              <a:rPr lang="en-US" sz="2000" b="0" i="0" u="none">
                <a:solidFill>
                  <a:schemeClr val="dk1"/>
                </a:solidFill>
                <a:latin typeface="Tahoma"/>
                <a:ea typeface="Tahoma"/>
                <a:cs typeface="Tahoma"/>
                <a:sym typeface="Tahoma"/>
              </a:rPr>
              <a:t> formats are provided.</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Link: https://ai.stanford.edu/~amaas/data/sentiment/aclImdb_v1.tar.gz</a:t>
            </a:r>
            <a:endParaRPr/>
          </a:p>
        </p:txBody>
      </p:sp>
      <p:pic>
        <p:nvPicPr>
          <p:cNvPr id="208" name="Google Shape;208;p3"/>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209" name="Google Shape;209;p3"/>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4"/>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216" name="Google Shape;216;p4"/>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4</a:t>
            </a:fld>
            <a:endParaRPr/>
          </a:p>
        </p:txBody>
      </p:sp>
      <p:sp>
        <p:nvSpPr>
          <p:cNvPr id="217" name="Google Shape;217;p4"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import TensorFlow datasets</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tfds.load, pass it the string imdb reviews, and it will return the data from imdb</a:t>
            </a:r>
            <a:endParaRPr/>
          </a:p>
        </p:txBody>
      </p:sp>
      <p:pic>
        <p:nvPicPr>
          <p:cNvPr id="218" name="Google Shape;218;p4"/>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219" name="Google Shape;219;p4"/>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220" name="Google Shape;220;p4"/>
          <p:cNvPicPr preferRelativeResize="0"/>
          <p:nvPr/>
        </p:nvPicPr>
        <p:blipFill rotWithShape="1">
          <a:blip r:embed="rId4">
            <a:alphaModFix/>
          </a:blip>
          <a:srcRect/>
          <a:stretch/>
        </p:blipFill>
        <p:spPr>
          <a:xfrm>
            <a:off x="1020762" y="3429000"/>
            <a:ext cx="7620000" cy="122713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5"/>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227" name="Google Shape;227;p5"/>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5</a:t>
            </a:fld>
            <a:endParaRPr/>
          </a:p>
        </p:txBody>
      </p:sp>
      <p:sp>
        <p:nvSpPr>
          <p:cNvPr id="228" name="Google Shape;228;p5"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The data is split into 25,000 samples for training and 25,000 samples for testing</a:t>
            </a:r>
            <a:endParaRPr/>
          </a:p>
        </p:txBody>
      </p:sp>
      <p:pic>
        <p:nvPicPr>
          <p:cNvPr id="229" name="Google Shape;229;p5"/>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230" name="Google Shape;230;p5"/>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231" name="Google Shape;231;p5"/>
          <p:cNvPicPr preferRelativeResize="0"/>
          <p:nvPr/>
        </p:nvPicPr>
        <p:blipFill rotWithShape="1">
          <a:blip r:embed="rId4">
            <a:alphaModFix/>
          </a:blip>
          <a:srcRect/>
          <a:stretch/>
        </p:blipFill>
        <p:spPr>
          <a:xfrm>
            <a:off x="1066800" y="2971800"/>
            <a:ext cx="7467600" cy="1447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6"/>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238" name="Google Shape;238;p6"/>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6</a:t>
            </a:fld>
            <a:endParaRPr/>
          </a:p>
        </p:txBody>
      </p:sp>
      <p:sp>
        <p:nvSpPr>
          <p:cNvPr id="239" name="Google Shape;239;p6"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Using the Keras tokenizers and padding tools on arrays of sentences.</a:t>
            </a:r>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Define lists containing the sentences and labels for both training and testing data</a:t>
            </a:r>
            <a:endParaRPr/>
          </a:p>
        </p:txBody>
      </p:sp>
      <p:pic>
        <p:nvPicPr>
          <p:cNvPr id="240" name="Google Shape;240;p6"/>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241" name="Google Shape;241;p6"/>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242" name="Google Shape;242;p6"/>
          <p:cNvPicPr preferRelativeResize="0"/>
          <p:nvPr/>
        </p:nvPicPr>
        <p:blipFill rotWithShape="1">
          <a:blip r:embed="rId4">
            <a:alphaModFix/>
          </a:blip>
          <a:srcRect/>
          <a:stretch/>
        </p:blipFill>
        <p:spPr>
          <a:xfrm>
            <a:off x="2095500" y="3657600"/>
            <a:ext cx="5562600" cy="2759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7"/>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249" name="Google Shape;249;p7"/>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7</a:t>
            </a:fld>
            <a:endParaRPr/>
          </a:p>
        </p:txBody>
      </p:sp>
      <p:sp>
        <p:nvSpPr>
          <p:cNvPr id="250" name="Google Shape;250;p7"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a:t>I</a:t>
            </a:r>
            <a:r>
              <a:rPr lang="en-US" sz="2000" b="0" i="0" u="none">
                <a:solidFill>
                  <a:schemeClr val="dk1"/>
                </a:solidFill>
                <a:latin typeface="Tahoma"/>
                <a:ea typeface="Tahoma"/>
                <a:cs typeface="Tahoma"/>
                <a:sym typeface="Tahoma"/>
              </a:rPr>
              <a:t>terate over training data extracting the sentences and the labels</a:t>
            </a:r>
            <a:endParaRPr/>
          </a:p>
        </p:txBody>
      </p:sp>
      <p:pic>
        <p:nvPicPr>
          <p:cNvPr id="251" name="Google Shape;251;p7"/>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252" name="Google Shape;252;p7"/>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253" name="Google Shape;253;p7"/>
          <p:cNvPicPr preferRelativeResize="0"/>
          <p:nvPr/>
        </p:nvPicPr>
        <p:blipFill rotWithShape="1">
          <a:blip r:embed="rId4">
            <a:alphaModFix/>
          </a:blip>
          <a:srcRect/>
          <a:stretch/>
        </p:blipFill>
        <p:spPr>
          <a:xfrm>
            <a:off x="1255712" y="2819400"/>
            <a:ext cx="7126287" cy="355758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8"/>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260" name="Google Shape;260;p8"/>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8</a:t>
            </a:fld>
            <a:endParaRPr/>
          </a:p>
        </p:txBody>
      </p:sp>
      <p:sp>
        <p:nvSpPr>
          <p:cNvPr id="261" name="Google Shape;261;p8"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a:t>I</a:t>
            </a:r>
            <a:r>
              <a:rPr lang="en-US" sz="2000" b="0" i="0" u="none">
                <a:solidFill>
                  <a:schemeClr val="dk1"/>
                </a:solidFill>
                <a:latin typeface="Tahoma"/>
                <a:ea typeface="Tahoma"/>
                <a:cs typeface="Tahoma"/>
                <a:sym typeface="Tahoma"/>
              </a:rPr>
              <a:t>terate over testing data extracting the sentences and the labels</a:t>
            </a:r>
            <a:endParaRPr/>
          </a:p>
          <a:p>
            <a:pPr marL="342900" lvl="0" indent="-266700" algn="l" rtl="0">
              <a:spcBef>
                <a:spcPts val="400"/>
              </a:spcBef>
              <a:spcAft>
                <a:spcPts val="0"/>
              </a:spcAft>
              <a:buSzPts val="1200"/>
              <a:buNone/>
            </a:pPr>
            <a:endParaRPr sz="2000" b="0" i="0" u="none">
              <a:solidFill>
                <a:schemeClr val="dk1"/>
              </a:solidFill>
              <a:latin typeface="Tahoma"/>
              <a:ea typeface="Tahoma"/>
              <a:cs typeface="Tahoma"/>
              <a:sym typeface="Tahoma"/>
            </a:endParaRPr>
          </a:p>
        </p:txBody>
      </p:sp>
      <p:pic>
        <p:nvPicPr>
          <p:cNvPr id="262" name="Google Shape;262;p8"/>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263" name="Google Shape;263;p8"/>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264" name="Google Shape;264;p8"/>
          <p:cNvPicPr preferRelativeResize="0"/>
          <p:nvPr/>
        </p:nvPicPr>
        <p:blipFill rotWithShape="1">
          <a:blip r:embed="rId4">
            <a:alphaModFix/>
          </a:blip>
          <a:srcRect/>
          <a:stretch/>
        </p:blipFill>
        <p:spPr>
          <a:xfrm>
            <a:off x="1066800" y="2798762"/>
            <a:ext cx="7162800" cy="352583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9"/>
          <p:cNvSpPr txBox="1">
            <a:spLocks noGrp="1"/>
          </p:cNvSpPr>
          <p:nvPr>
            <p:ph type="title"/>
          </p:nvPr>
        </p:nvSpPr>
        <p:spPr>
          <a:xfrm>
            <a:off x="609600" y="304800"/>
            <a:ext cx="8153400" cy="11430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Process the IMDB dataset</a:t>
            </a:r>
            <a:endParaRPr/>
          </a:p>
        </p:txBody>
      </p:sp>
      <p:sp>
        <p:nvSpPr>
          <p:cNvPr id="271" name="Google Shape;271;p9"/>
          <p:cNvSpPr txBox="1"/>
          <p:nvPr/>
        </p:nvSpPr>
        <p:spPr>
          <a:xfrm>
            <a:off x="6705600" y="6248400"/>
            <a:ext cx="19050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400"/>
              <a:buFont typeface="Tahoma"/>
              <a:buNone/>
            </a:pPr>
            <a:fld id="{00000000-1234-1234-1234-123412341234}" type="slidenum">
              <a:rPr lang="en-US" sz="1400" b="0" i="0" u="none">
                <a:solidFill>
                  <a:schemeClr val="dk1"/>
                </a:solidFill>
                <a:latin typeface="Tahoma"/>
                <a:ea typeface="Tahoma"/>
                <a:cs typeface="Tahoma"/>
                <a:sym typeface="Tahoma"/>
              </a:rPr>
              <a:t>9</a:t>
            </a:fld>
            <a:endParaRPr/>
          </a:p>
        </p:txBody>
      </p:sp>
      <p:sp>
        <p:nvSpPr>
          <p:cNvPr id="272" name="Google Shape;272;p9" descr="Rectangle: Click to edit Master text styles &#10;Second level &#10;Third level &#10;Fourth level &#10;Fifth level"/>
          <p:cNvSpPr txBox="1">
            <a:spLocks noGrp="1"/>
          </p:cNvSpPr>
          <p:nvPr>
            <p:ph type="body" idx="1"/>
          </p:nvPr>
        </p:nvSpPr>
        <p:spPr>
          <a:xfrm>
            <a:off x="838200" y="1752600"/>
            <a:ext cx="7543800" cy="4267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Example of tensor is stored:</a:t>
            </a:r>
            <a:endParaRPr/>
          </a:p>
          <a:p>
            <a:pPr marL="742950" lvl="1" indent="-285750" algn="l" rtl="0">
              <a:lnSpc>
                <a:spcPct val="150000"/>
              </a:lnSpc>
              <a:spcBef>
                <a:spcPts val="320"/>
              </a:spcBef>
              <a:spcAft>
                <a:spcPts val="0"/>
              </a:spcAft>
              <a:buClr>
                <a:schemeClr val="dk1"/>
              </a:buClr>
              <a:buSzPts val="960"/>
              <a:buFont typeface="Noto Sans Symbols"/>
              <a:buChar char="■"/>
            </a:pPr>
            <a:r>
              <a:rPr lang="en-US" sz="1600" b="0" i="0" u="none">
                <a:solidFill>
                  <a:schemeClr val="dk1"/>
                </a:solidFill>
                <a:latin typeface="Tahoma"/>
                <a:ea typeface="Tahoma"/>
                <a:cs typeface="Tahoma"/>
                <a:sym typeface="Tahoma"/>
              </a:rPr>
              <a:t>The value 1 indicates a positive review and zero a negative</a:t>
            </a:r>
            <a:endParaRPr/>
          </a:p>
          <a:p>
            <a:pPr marL="342900" lvl="0" indent="-266700" algn="l" rtl="0">
              <a:lnSpc>
                <a:spcPct val="150000"/>
              </a:lnSpc>
              <a:spcBef>
                <a:spcPts val="400"/>
              </a:spcBef>
              <a:spcAft>
                <a:spcPts val="0"/>
              </a:spcAft>
              <a:buClr>
                <a:schemeClr val="dk1"/>
              </a:buClr>
              <a:buSzPts val="1200"/>
              <a:buFont typeface="Noto Sans Symbols"/>
              <a:buNone/>
            </a:pPr>
            <a:endParaRPr sz="2000" b="0" i="0" u="none">
              <a:solidFill>
                <a:schemeClr val="dk1"/>
              </a:solidFill>
              <a:latin typeface="Tahoma"/>
              <a:ea typeface="Tahoma"/>
              <a:cs typeface="Tahoma"/>
              <a:sym typeface="Tahoma"/>
            </a:endParaRPr>
          </a:p>
          <a:p>
            <a:pPr marL="342900" lvl="0" indent="-266700" algn="l" rtl="0">
              <a:lnSpc>
                <a:spcPct val="150000"/>
              </a:lnSpc>
              <a:spcBef>
                <a:spcPts val="400"/>
              </a:spcBef>
              <a:spcAft>
                <a:spcPts val="0"/>
              </a:spcAft>
              <a:buClr>
                <a:schemeClr val="dk1"/>
              </a:buClr>
              <a:buSzPts val="1200"/>
              <a:buFont typeface="Noto Sans Symbols"/>
              <a:buNone/>
            </a:pPr>
            <a:endParaRPr sz="2000" b="0" i="0" u="none">
              <a:solidFill>
                <a:schemeClr val="dk1"/>
              </a:solidFill>
              <a:latin typeface="Tahoma"/>
              <a:ea typeface="Tahoma"/>
              <a:cs typeface="Tahoma"/>
              <a:sym typeface="Tahoma"/>
            </a:endParaRPr>
          </a:p>
          <a:p>
            <a:pPr marL="342900" lvl="0" indent="-266700" algn="l" rtl="0">
              <a:lnSpc>
                <a:spcPct val="150000"/>
              </a:lnSpc>
              <a:spcBef>
                <a:spcPts val="400"/>
              </a:spcBef>
              <a:spcAft>
                <a:spcPts val="0"/>
              </a:spcAft>
              <a:buClr>
                <a:schemeClr val="dk1"/>
              </a:buClr>
              <a:buSzPts val="1200"/>
              <a:buFont typeface="Noto Sans Symbols"/>
              <a:buNone/>
            </a:pPr>
            <a:endParaRPr sz="2000" b="0" i="0" u="none">
              <a:solidFill>
                <a:schemeClr val="dk1"/>
              </a:solidFill>
              <a:latin typeface="Tahoma"/>
              <a:ea typeface="Tahoma"/>
              <a:cs typeface="Tahoma"/>
              <a:sym typeface="Tahoma"/>
            </a:endParaRPr>
          </a:p>
          <a:p>
            <a:pPr marL="342900" lvl="0" indent="-266700" algn="l" rtl="0">
              <a:lnSpc>
                <a:spcPct val="150000"/>
              </a:lnSpc>
              <a:spcBef>
                <a:spcPts val="400"/>
              </a:spcBef>
              <a:spcAft>
                <a:spcPts val="0"/>
              </a:spcAft>
              <a:buClr>
                <a:schemeClr val="dk1"/>
              </a:buClr>
              <a:buSzPts val="1200"/>
              <a:buFont typeface="Noto Sans Symbols"/>
              <a:buNone/>
            </a:pPr>
            <a:endParaRPr sz="2000" b="0" i="0" u="none">
              <a:solidFill>
                <a:schemeClr val="dk1"/>
              </a:solidFill>
              <a:latin typeface="Tahoma"/>
              <a:ea typeface="Tahoma"/>
              <a:cs typeface="Tahoma"/>
              <a:sym typeface="Tahoma"/>
            </a:endParaRPr>
          </a:p>
          <a:p>
            <a:pPr marL="342900" lvl="0" indent="-342900" algn="l" rtl="0">
              <a:lnSpc>
                <a:spcPct val="150000"/>
              </a:lnSpc>
              <a:spcBef>
                <a:spcPts val="400"/>
              </a:spcBef>
              <a:spcAft>
                <a:spcPts val="0"/>
              </a:spcAft>
              <a:buClr>
                <a:schemeClr val="dk1"/>
              </a:buClr>
              <a:buSzPts val="1200"/>
              <a:buFont typeface="Noto Sans Symbols"/>
              <a:buChar char="❑"/>
            </a:pPr>
            <a:r>
              <a:rPr lang="en-US" sz="2000" b="0" i="0" u="none">
                <a:solidFill>
                  <a:schemeClr val="dk1"/>
                </a:solidFill>
                <a:latin typeface="Tahoma"/>
                <a:ea typeface="Tahoma"/>
                <a:cs typeface="Tahoma"/>
                <a:sym typeface="Tahoma"/>
              </a:rPr>
              <a:t>When training, the labels are expected to be NumPy arrays.</a:t>
            </a:r>
            <a:endParaRPr/>
          </a:p>
        </p:txBody>
      </p:sp>
      <p:pic>
        <p:nvPicPr>
          <p:cNvPr id="273" name="Google Shape;273;p9"/>
          <p:cNvPicPr preferRelativeResize="0"/>
          <p:nvPr/>
        </p:nvPicPr>
        <p:blipFill rotWithShape="1">
          <a:blip r:embed="rId3">
            <a:alphaModFix/>
          </a:blip>
          <a:srcRect/>
          <a:stretch/>
        </p:blipFill>
        <p:spPr>
          <a:xfrm>
            <a:off x="65087" y="44450"/>
            <a:ext cx="1254125" cy="488950"/>
          </a:xfrm>
          <a:prstGeom prst="rect">
            <a:avLst/>
          </a:prstGeom>
          <a:noFill/>
          <a:ln>
            <a:noFill/>
          </a:ln>
        </p:spPr>
      </p:pic>
      <p:sp>
        <p:nvSpPr>
          <p:cNvPr id="274" name="Google Shape;274;p9"/>
          <p:cNvSpPr txBox="1"/>
          <p:nvPr/>
        </p:nvSpPr>
        <p:spPr>
          <a:xfrm>
            <a:off x="3581400" y="6248400"/>
            <a:ext cx="2895600" cy="4572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400"/>
              <a:buFont typeface="Tahoma"/>
              <a:buNone/>
            </a:pPr>
            <a:r>
              <a:rPr lang="en-US" sz="1400" b="0" i="0" u="none">
                <a:solidFill>
                  <a:schemeClr val="dk1"/>
                </a:solidFill>
                <a:latin typeface="Tahoma"/>
                <a:ea typeface="Tahoma"/>
                <a:cs typeface="Tahoma"/>
                <a:sym typeface="Tahoma"/>
              </a:rPr>
              <a:t>The vector in TensorFlow</a:t>
            </a:r>
            <a:endParaRPr/>
          </a:p>
        </p:txBody>
      </p:sp>
      <p:pic>
        <p:nvPicPr>
          <p:cNvPr id="275" name="Google Shape;275;p9"/>
          <p:cNvPicPr preferRelativeResize="0"/>
          <p:nvPr/>
        </p:nvPicPr>
        <p:blipFill rotWithShape="1">
          <a:blip r:embed="rId4">
            <a:alphaModFix/>
          </a:blip>
          <a:srcRect/>
          <a:stretch/>
        </p:blipFill>
        <p:spPr>
          <a:xfrm>
            <a:off x="1752600" y="5257800"/>
            <a:ext cx="6553200" cy="1104900"/>
          </a:xfrm>
          <a:prstGeom prst="rect">
            <a:avLst/>
          </a:prstGeom>
          <a:noFill/>
          <a:ln>
            <a:noFill/>
          </a:ln>
        </p:spPr>
      </p:pic>
      <p:pic>
        <p:nvPicPr>
          <p:cNvPr id="276" name="Google Shape;276;p9"/>
          <p:cNvPicPr preferRelativeResize="0"/>
          <p:nvPr/>
        </p:nvPicPr>
        <p:blipFill rotWithShape="1">
          <a:blip r:embed="rId5">
            <a:alphaModFix/>
          </a:blip>
          <a:srcRect/>
          <a:stretch/>
        </p:blipFill>
        <p:spPr>
          <a:xfrm>
            <a:off x="1619250" y="2743200"/>
            <a:ext cx="6038850" cy="2019300"/>
          </a:xfrm>
          <a:prstGeom prst="rect">
            <a:avLst/>
          </a:prstGeom>
          <a:noFill/>
          <a:ln>
            <a:noFill/>
          </a:ln>
        </p:spPr>
      </p:pic>
    </p:spTree>
  </p:cSld>
  <p:clrMapOvr>
    <a:masterClrMapping/>
  </p:clrMapOvr>
</p:sld>
</file>

<file path=ppt/theme/theme1.xml><?xml version="1.0" encoding="utf-8"?>
<a:theme xmlns:a="http://schemas.openxmlformats.org/drawingml/2006/main" name="1_Blueprint">
  <a:themeElements>
    <a:clrScheme name="">
      <a:dk1>
        <a:srgbClr val="40458C"/>
      </a:dk1>
      <a:lt1>
        <a:srgbClr val="FFFFFF"/>
      </a:lt1>
      <a:dk2>
        <a:srgbClr val="BE2D00"/>
      </a:dk2>
      <a:lt2>
        <a:srgbClr val="B7C1EB"/>
      </a:lt2>
      <a:accent1>
        <a:srgbClr val="ECD882"/>
      </a:accent1>
      <a:accent2>
        <a:srgbClr val="577052"/>
      </a:accent2>
      <a:accent3>
        <a:srgbClr val="FFFFFF"/>
      </a:accent3>
      <a:accent4>
        <a:srgbClr val="353A77"/>
      </a:accent4>
      <a:accent5>
        <a:srgbClr val="F4E9C1"/>
      </a:accent5>
      <a:accent6>
        <a:srgbClr val="4E6549"/>
      </a:accent6>
      <a:hlink>
        <a:srgbClr val="6F89F7"/>
      </a:hlink>
      <a:folHlink>
        <a:srgbClr val="CFDBF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ueprint">
  <a:themeElements>
    <a:clrScheme name="">
      <a:dk1>
        <a:srgbClr val="40458C"/>
      </a:dk1>
      <a:lt1>
        <a:srgbClr val="FFFFFF"/>
      </a:lt1>
      <a:dk2>
        <a:srgbClr val="BE2D00"/>
      </a:dk2>
      <a:lt2>
        <a:srgbClr val="B7C1EB"/>
      </a:lt2>
      <a:accent1>
        <a:srgbClr val="ECD882"/>
      </a:accent1>
      <a:accent2>
        <a:srgbClr val="577052"/>
      </a:accent2>
      <a:accent3>
        <a:srgbClr val="FFFFFF"/>
      </a:accent3>
      <a:accent4>
        <a:srgbClr val="353A77"/>
      </a:accent4>
      <a:accent5>
        <a:srgbClr val="F4E9C1"/>
      </a:accent5>
      <a:accent6>
        <a:srgbClr val="4E6549"/>
      </a:accent6>
      <a:hlink>
        <a:srgbClr val="6F89F7"/>
      </a:hlink>
      <a:folHlink>
        <a:srgbClr val="CFDBF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894</Words>
  <Application>Microsoft Macintosh PowerPoint</Application>
  <PresentationFormat>On-screen Show (4:3)</PresentationFormat>
  <Paragraphs>143</Paragraphs>
  <Slides>24</Slides>
  <Notes>24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24</vt:i4>
      </vt:variant>
    </vt:vector>
  </HeadingPairs>
  <TitlesOfParts>
    <vt:vector size="30" baseType="lpstr">
      <vt:lpstr>Arial</vt:lpstr>
      <vt:lpstr>Noto Sans Symbols</vt:lpstr>
      <vt:lpstr>Tahoma</vt:lpstr>
      <vt:lpstr>Roboto</vt:lpstr>
      <vt:lpstr>1_Blueprint</vt:lpstr>
      <vt:lpstr>Blueprint</vt:lpstr>
      <vt:lpstr>The vector in TensorFlow</vt:lpstr>
      <vt:lpstr>Objectives</vt:lpstr>
      <vt:lpstr>The IMDB dataset</vt:lpstr>
      <vt:lpstr>Process the IMDB dataset</vt:lpstr>
      <vt:lpstr>Process the IMDB dataset</vt:lpstr>
      <vt:lpstr>Process the IMDB dataset</vt:lpstr>
      <vt:lpstr>Process the IMDB dataset</vt:lpstr>
      <vt:lpstr>Process the IMDB dataset</vt:lpstr>
      <vt:lpstr>Process the IMDB dataset</vt:lpstr>
      <vt:lpstr>Process the IMDB dataset</vt:lpstr>
      <vt:lpstr>Process the IMDB dataset</vt:lpstr>
      <vt:lpstr>Process the IMDB dataset</vt:lpstr>
      <vt:lpstr>Process the IMDB dataset</vt:lpstr>
      <vt:lpstr>Process the IMDB dataset</vt:lpstr>
      <vt:lpstr>Process the IMDB dataset</vt:lpstr>
      <vt:lpstr>Process the IMDB dataset</vt:lpstr>
      <vt:lpstr>Process the IMDB dataset</vt:lpstr>
      <vt:lpstr>The vector in TensorFlow</vt:lpstr>
      <vt:lpstr>The vector in TensorFlow</vt:lpstr>
      <vt:lpstr>The vector in TensorFlow</vt:lpstr>
      <vt:lpstr>The vector in TensorFlow</vt:lpstr>
      <vt:lpstr>The vector in TensorFlow</vt:lpstr>
      <vt:lpstr>Summary</vt:lpstr>
      <vt:lpstr>Q &amp; 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vector in TensorFlow</dc:title>
  <dc:creator>Hoa Doan</dc:creator>
  <cp:lastModifiedBy>Hoa Doan</cp:lastModifiedBy>
  <cp:revision>1</cp:revision>
  <dcterms:created xsi:type="dcterms:W3CDTF">2023-12-01T09:46:24Z</dcterms:created>
  <dcterms:modified xsi:type="dcterms:W3CDTF">2023-12-09T10:14:25Z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0</vt:i4>
  </property>
  <property fmtid="{D5CDD505-2E9C-101B-9397-08002B2CF9AE}" pid="3" name="GraphicType">
    <vt:i4>0</vt:i4>
  </property>
  <property fmtid="{D5CDD505-2E9C-101B-9397-08002B2CF9AE}" pid="4" name="Compression">
    <vt:i4>0</vt:i4>
  </property>
  <property fmtid="{D5CDD505-2E9C-101B-9397-08002B2CF9AE}" pid="5" name="ScreenSize">
    <vt:i4>0</vt:i4>
  </property>
  <property fmtid="{D5CDD505-2E9C-101B-9397-08002B2CF9AE}" pid="6" name="ScreenUsage">
    <vt:i4>0</vt:i4>
  </property>
  <property fmtid="{D5CDD505-2E9C-101B-9397-08002B2CF9AE}" pid="7" name="MailAddress">
    <vt:lpwstr/>
  </property>
  <property fmtid="{D5CDD505-2E9C-101B-9397-08002B2CF9AE}" pid="8" name="HomePage">
    <vt:lpwstr/>
  </property>
  <property fmtid="{D5CDD505-2E9C-101B-9397-08002B2CF9AE}" pid="9" name="Other">
    <vt:lpwstr/>
  </property>
  <property fmtid="{D5CDD505-2E9C-101B-9397-08002B2CF9AE}" pid="10" name="DownloadOriginal">
    <vt:bool>false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0</vt:i4>
  </property>
  <property fmtid="{D5CDD505-2E9C-101B-9397-08002B2CF9AE}" pid="14" name="TextColor">
    <vt:i4>0</vt:i4>
  </property>
  <property fmtid="{D5CDD505-2E9C-101B-9397-08002B2CF9AE}" pid="15" name="LinkColor">
    <vt:i4>0</vt:i4>
  </property>
  <property fmtid="{D5CDD505-2E9C-101B-9397-08002B2CF9AE}" pid="16" name="VisitedColor">
    <vt:i4>0</vt:i4>
  </property>
  <property fmtid="{D5CDD505-2E9C-101B-9397-08002B2CF9AE}" pid="17" name="TransparentButton">
    <vt:i4>0</vt:i4>
  </property>
  <property fmtid="{D5CDD505-2E9C-101B-9397-08002B2CF9AE}" pid="18" name="ButtonType">
    <vt:i4>0</vt:i4>
  </property>
  <property fmtid="{D5CDD505-2E9C-101B-9397-08002B2CF9AE}" pid="19" name="ShowNotes">
    <vt:bool>false</vt:bool>
  </property>
  <property fmtid="{D5CDD505-2E9C-101B-9397-08002B2CF9AE}" pid="20" name="NavBtnPos">
    <vt:i4>0</vt:i4>
  </property>
  <property fmtid="{D5CDD505-2E9C-101B-9397-08002B2CF9AE}" pid="21" name="OutputDir">
    <vt:lpwstr>C:\Work\html</vt:lpwstr>
  </property>
</Properties>
</file>